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5">
  <p:sldMasterIdLst>
    <p:sldMasterId id="2147483660" r:id="rId4"/>
    <p:sldMasterId id="2147483674" r:id="rId5"/>
  </p:sldMasterIdLst>
  <p:notesMasterIdLst>
    <p:notesMasterId r:id="rId40"/>
  </p:notesMasterIdLst>
  <p:sldIdLst>
    <p:sldId id="323" r:id="rId6"/>
    <p:sldId id="256" r:id="rId7"/>
    <p:sldId id="269" r:id="rId8"/>
    <p:sldId id="341" r:id="rId9"/>
    <p:sldId id="342" r:id="rId10"/>
    <p:sldId id="343" r:id="rId11"/>
    <p:sldId id="274" r:id="rId12"/>
    <p:sldId id="325" r:id="rId13"/>
    <p:sldId id="339" r:id="rId14"/>
    <p:sldId id="284" r:id="rId15"/>
    <p:sldId id="345" r:id="rId16"/>
    <p:sldId id="413" r:id="rId17"/>
    <p:sldId id="422" r:id="rId18"/>
    <p:sldId id="423" r:id="rId19"/>
    <p:sldId id="430" r:id="rId20"/>
    <p:sldId id="419" r:id="rId21"/>
    <p:sldId id="328" r:id="rId22"/>
    <p:sldId id="329" r:id="rId23"/>
    <p:sldId id="424" r:id="rId24"/>
    <p:sldId id="387" r:id="rId25"/>
    <p:sldId id="431" r:id="rId26"/>
    <p:sldId id="435" r:id="rId27"/>
    <p:sldId id="402" r:id="rId28"/>
    <p:sldId id="432" r:id="rId29"/>
    <p:sldId id="436" r:id="rId30"/>
    <p:sldId id="332" r:id="rId31"/>
    <p:sldId id="427" r:id="rId32"/>
    <p:sldId id="434" r:id="rId33"/>
    <p:sldId id="437" r:id="rId34"/>
    <p:sldId id="428" r:id="rId35"/>
    <p:sldId id="333" r:id="rId36"/>
    <p:sldId id="360" r:id="rId37"/>
    <p:sldId id="361" r:id="rId38"/>
    <p:sldId id="340"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163"/>
    <a:srgbClr val="AA2C71"/>
    <a:srgbClr val="2E0C1F"/>
    <a:srgbClr val="E1E1E1"/>
    <a:srgbClr val="A62C6F"/>
    <a:srgbClr val="F9E7F1"/>
    <a:srgbClr val="852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80" d="100"/>
          <a:sy n="80" d="100"/>
        </p:scale>
        <p:origin x="-84" y="162"/>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639F0D6F-3D71-4F85-B258-F3BFB1C3EDAC}" srcId="{9915AAE7-63E5-4F5B-ADED-1E200E2B5B2C}" destId="{7EC8A4D4-89DB-4959-91A9-CE3300BFBEE4}" srcOrd="3" destOrd="0" parTransId="{EB64BECA-7188-464E-B7C4-8E847AA86AF6}" sibTransId="{83374507-AA05-417C-B1B0-9A2F91BCAE7B}"/>
    <dgm:cxn modelId="{83286524-8262-42BD-9862-BAE235432300}" srcId="{9915AAE7-63E5-4F5B-ADED-1E200E2B5B2C}" destId="{558EC261-9D52-489B-B660-C0D77C08B838}" srcOrd="1" destOrd="0" parTransId="{64464F18-65F2-4F2F-8AC3-29A492298E80}" sibTransId="{27344788-7ADC-471B-BC7F-7594D2BB5BC8}"/>
    <dgm:cxn modelId="{EE62AE52-3896-446C-9F4E-23064E13EB68}" type="presOf" srcId="{7EC8A4D4-89DB-4959-91A9-CE3300BFBEE4}" destId="{F3053431-EA85-4FC0-969A-4AF7A652D8BD}"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A049F45B-074F-4A31-9A51-2A0E50A8BCAA}" type="presOf" srcId="{15590F0A-DE7B-4C50-A3FC-BF1EA2802806}" destId="{11E04AB9-8AF7-4026-9C9B-F9D564389DEC}" srcOrd="0" destOrd="0" presId="urn:microsoft.com/office/officeart/2005/8/layout/chevron1"/>
    <dgm:cxn modelId="{F9E3FD27-2E77-4E59-8C3B-9DA2C2A5F6BE}" type="presOf" srcId="{558EC261-9D52-489B-B660-C0D77C08B838}" destId="{34AC8932-2262-4AF3-8DC8-18BF1A8D4719}" srcOrd="0" destOrd="0" presId="urn:microsoft.com/office/officeart/2005/8/layout/chevron1"/>
    <dgm:cxn modelId="{132ABD65-99D1-4A65-AC5E-A84BE8CC2EB5}" type="presOf" srcId="{CDC219FE-7DE5-4A7E-9034-9632C7BA56FD}" destId="{8AEA03D6-68E2-47FA-A225-4C178D2545A9}" srcOrd="0" destOrd="0" presId="urn:microsoft.com/office/officeart/2005/8/layout/chevron1"/>
    <dgm:cxn modelId="{40863D35-8CA2-46DE-90F4-2C537779369D}" type="presOf" srcId="{9D3F73C2-C1DD-4DDE-9581-8551FF17FB02}" destId="{01FD4061-00CC-45CF-A430-502D81E72ABA}" srcOrd="0" destOrd="0" presId="urn:microsoft.com/office/officeart/2005/8/layout/chevron1"/>
    <dgm:cxn modelId="{E426075E-FE25-4305-B2A8-B54F26B4F4FD}" type="presOf" srcId="{9915AAE7-63E5-4F5B-ADED-1E200E2B5B2C}" destId="{9D1452F3-4B68-4036-8885-C214EF85D081}" srcOrd="0" destOrd="0" presId="urn:microsoft.com/office/officeart/2005/8/layout/chevron1"/>
    <dgm:cxn modelId="{DEB0E378-BB3E-47EB-B5EB-B4BB535D0F42}" type="presParOf" srcId="{9D1452F3-4B68-4036-8885-C214EF85D081}" destId="{11E04AB9-8AF7-4026-9C9B-F9D564389DEC}" srcOrd="0" destOrd="0" presId="urn:microsoft.com/office/officeart/2005/8/layout/chevron1"/>
    <dgm:cxn modelId="{90ECB143-404D-4C5E-90D0-0522AE08D0F5}" type="presParOf" srcId="{9D1452F3-4B68-4036-8885-C214EF85D081}" destId="{3A542D8A-4A84-408E-873B-DDAC6D7059D0}" srcOrd="1" destOrd="0" presId="urn:microsoft.com/office/officeart/2005/8/layout/chevron1"/>
    <dgm:cxn modelId="{2C64BBF6-DAAC-4CBC-9067-1F0EC6DFBC43}" type="presParOf" srcId="{9D1452F3-4B68-4036-8885-C214EF85D081}" destId="{34AC8932-2262-4AF3-8DC8-18BF1A8D4719}" srcOrd="2" destOrd="0" presId="urn:microsoft.com/office/officeart/2005/8/layout/chevron1"/>
    <dgm:cxn modelId="{F3548021-FAF8-4F02-B662-39E4CC8C0316}" type="presParOf" srcId="{9D1452F3-4B68-4036-8885-C214EF85D081}" destId="{76D0AADA-93A7-41E0-A503-FFCE5FE09FD0}" srcOrd="3" destOrd="0" presId="urn:microsoft.com/office/officeart/2005/8/layout/chevron1"/>
    <dgm:cxn modelId="{48154F90-6183-4105-A69F-4EA3A799DB78}" type="presParOf" srcId="{9D1452F3-4B68-4036-8885-C214EF85D081}" destId="{8AEA03D6-68E2-47FA-A225-4C178D2545A9}" srcOrd="4" destOrd="0" presId="urn:microsoft.com/office/officeart/2005/8/layout/chevron1"/>
    <dgm:cxn modelId="{B430EB2A-E7E9-45B3-90FA-C3797B56D4DA}" type="presParOf" srcId="{9D1452F3-4B68-4036-8885-C214EF85D081}" destId="{94413B37-8375-487A-A05C-98285836A70C}" srcOrd="5" destOrd="0" presId="urn:microsoft.com/office/officeart/2005/8/layout/chevron1"/>
    <dgm:cxn modelId="{2797A314-DA7F-4F65-B961-F2CBF70CDEAC}" type="presParOf" srcId="{9D1452F3-4B68-4036-8885-C214EF85D081}" destId="{F3053431-EA85-4FC0-969A-4AF7A652D8BD}" srcOrd="6" destOrd="0" presId="urn:microsoft.com/office/officeart/2005/8/layout/chevron1"/>
    <dgm:cxn modelId="{141727D9-5E92-4BCE-89C7-B2F3BDF4C898}" type="presParOf" srcId="{9D1452F3-4B68-4036-8885-C214EF85D081}" destId="{C3D37B89-B30F-4D23-A58B-CCA14D02C793}" srcOrd="7" destOrd="0" presId="urn:microsoft.com/office/officeart/2005/8/layout/chevron1"/>
    <dgm:cxn modelId="{6E196C25-0185-4C6A-B051-96A9347B0CB8}"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638F2C94-EAB9-4FF3-B7A6-352B978CFB05}"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A3BD1301-C980-46B4-8D8B-ADBB2D72AA66}" type="presOf" srcId="{CDC219FE-7DE5-4A7E-9034-9632C7BA56FD}" destId="{8AEA03D6-68E2-47FA-A225-4C178D2545A9}" srcOrd="0" destOrd="0" presId="urn:microsoft.com/office/officeart/2005/8/layout/chevron1"/>
    <dgm:cxn modelId="{437F5557-A3BF-4F53-BAD2-9FA7F6C8F0DC}" type="presOf" srcId="{558EC261-9D52-489B-B660-C0D77C08B838}" destId="{34AC8932-2262-4AF3-8DC8-18BF1A8D4719}"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3B044F53-5ED1-4A49-8070-9CCC5B90C080}" type="presOf" srcId="{9D3F73C2-C1DD-4DDE-9581-8551FF17FB02}" destId="{01FD4061-00CC-45CF-A430-502D81E72ABA}"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8FCA4677-3147-47B8-BC1D-B068A25D6B4E}" type="presOf" srcId="{7EC8A4D4-89DB-4959-91A9-CE3300BFBEE4}" destId="{F3053431-EA85-4FC0-969A-4AF7A652D8BD}"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F00F2BB5-7C14-45AC-8585-E90ACC3409E3}" type="presOf" srcId="{15590F0A-DE7B-4C50-A3FC-BF1EA2802806}" destId="{11E04AB9-8AF7-4026-9C9B-F9D564389DEC}" srcOrd="0" destOrd="0" presId="urn:microsoft.com/office/officeart/2005/8/layout/chevron1"/>
    <dgm:cxn modelId="{29117E49-FFF1-43F3-BF02-3395632EE646}" type="presParOf" srcId="{9D1452F3-4B68-4036-8885-C214EF85D081}" destId="{11E04AB9-8AF7-4026-9C9B-F9D564389DEC}" srcOrd="0" destOrd="0" presId="urn:microsoft.com/office/officeart/2005/8/layout/chevron1"/>
    <dgm:cxn modelId="{E573E15F-CBBF-488D-A0BC-37084BDF4411}" type="presParOf" srcId="{9D1452F3-4B68-4036-8885-C214EF85D081}" destId="{3A542D8A-4A84-408E-873B-DDAC6D7059D0}" srcOrd="1" destOrd="0" presId="urn:microsoft.com/office/officeart/2005/8/layout/chevron1"/>
    <dgm:cxn modelId="{0F59D096-66F1-4196-9381-0A68688B29B5}" type="presParOf" srcId="{9D1452F3-4B68-4036-8885-C214EF85D081}" destId="{34AC8932-2262-4AF3-8DC8-18BF1A8D4719}" srcOrd="2" destOrd="0" presId="urn:microsoft.com/office/officeart/2005/8/layout/chevron1"/>
    <dgm:cxn modelId="{9414CD04-655E-4FF6-A497-3276A7936AFD}" type="presParOf" srcId="{9D1452F3-4B68-4036-8885-C214EF85D081}" destId="{76D0AADA-93A7-41E0-A503-FFCE5FE09FD0}" srcOrd="3" destOrd="0" presId="urn:microsoft.com/office/officeart/2005/8/layout/chevron1"/>
    <dgm:cxn modelId="{16A26F28-84FC-400B-87C4-691411DEBB31}" type="presParOf" srcId="{9D1452F3-4B68-4036-8885-C214EF85D081}" destId="{8AEA03D6-68E2-47FA-A225-4C178D2545A9}" srcOrd="4" destOrd="0" presId="urn:microsoft.com/office/officeart/2005/8/layout/chevron1"/>
    <dgm:cxn modelId="{B36FE62E-EA87-48C3-A2BC-30AD3B363DFE}" type="presParOf" srcId="{9D1452F3-4B68-4036-8885-C214EF85D081}" destId="{94413B37-8375-487A-A05C-98285836A70C}" srcOrd="5" destOrd="0" presId="urn:microsoft.com/office/officeart/2005/8/layout/chevron1"/>
    <dgm:cxn modelId="{105F0CAD-AEE3-442B-BCDA-A735B460410B}" type="presParOf" srcId="{9D1452F3-4B68-4036-8885-C214EF85D081}" destId="{F3053431-EA85-4FC0-969A-4AF7A652D8BD}" srcOrd="6" destOrd="0" presId="urn:microsoft.com/office/officeart/2005/8/layout/chevron1"/>
    <dgm:cxn modelId="{9C2CCF96-89E4-4E63-81EE-BEF3504D3FCA}" type="presParOf" srcId="{9D1452F3-4B68-4036-8885-C214EF85D081}" destId="{C3D37B89-B30F-4D23-A58B-CCA14D02C793}" srcOrd="7" destOrd="0" presId="urn:microsoft.com/office/officeart/2005/8/layout/chevron1"/>
    <dgm:cxn modelId="{D2DA89AD-C294-419D-8386-53B9D78C1AD0}"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FFF19064-4466-4B63-A409-7146E0DC38D4}" type="presOf" srcId="{9D3F73C2-C1DD-4DDE-9581-8551FF17FB02}" destId="{01FD4061-00CC-45CF-A430-502D81E72ABA}" srcOrd="0" destOrd="0" presId="urn:microsoft.com/office/officeart/2005/8/layout/chevron1"/>
    <dgm:cxn modelId="{2FD47BF1-972E-4F62-80D0-F46E5BBE9F2F}" type="presOf" srcId="{558EC261-9D52-489B-B660-C0D77C08B838}" destId="{34AC8932-2262-4AF3-8DC8-18BF1A8D4719}"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DC87FFB4-1A4F-4092-B07B-707F91EAD992}" type="presOf" srcId="{7EC8A4D4-89DB-4959-91A9-CE3300BFBEE4}" destId="{F3053431-EA85-4FC0-969A-4AF7A652D8BD}" srcOrd="0" destOrd="0" presId="urn:microsoft.com/office/officeart/2005/8/layout/chevron1"/>
    <dgm:cxn modelId="{6513D8BF-66F7-465A-BD91-CCAB3914EA55}"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CE8C927A-502B-4883-B480-9DEBCCBDEB70}" srcId="{9915AAE7-63E5-4F5B-ADED-1E200E2B5B2C}" destId="{CDC219FE-7DE5-4A7E-9034-9632C7BA56FD}" srcOrd="2" destOrd="0" parTransId="{9FFC02A5-ADDD-49DE-823D-1B8F04BE63D1}" sibTransId="{5E3A8B34-6230-4E11-9E48-F0F9C13D9CC5}"/>
    <dgm:cxn modelId="{0546448C-583C-4373-BE13-4937B85EE1AF}"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25D4294F-644A-4FF7-9ABE-EC856C4964A7}" type="presOf" srcId="{CDC219FE-7DE5-4A7E-9034-9632C7BA56FD}" destId="{8AEA03D6-68E2-47FA-A225-4C178D2545A9}" srcOrd="0" destOrd="0" presId="urn:microsoft.com/office/officeart/2005/8/layout/chevron1"/>
    <dgm:cxn modelId="{44907934-62BE-44F2-AA32-2E7339A01440}" type="presParOf" srcId="{9D1452F3-4B68-4036-8885-C214EF85D081}" destId="{11E04AB9-8AF7-4026-9C9B-F9D564389DEC}" srcOrd="0" destOrd="0" presId="urn:microsoft.com/office/officeart/2005/8/layout/chevron1"/>
    <dgm:cxn modelId="{09A7F542-F806-4DD8-9077-42A47966CE59}" type="presParOf" srcId="{9D1452F3-4B68-4036-8885-C214EF85D081}" destId="{3A542D8A-4A84-408E-873B-DDAC6D7059D0}" srcOrd="1" destOrd="0" presId="urn:microsoft.com/office/officeart/2005/8/layout/chevron1"/>
    <dgm:cxn modelId="{4C64BF5B-A08B-43E6-88DC-54CC4190279D}" type="presParOf" srcId="{9D1452F3-4B68-4036-8885-C214EF85D081}" destId="{34AC8932-2262-4AF3-8DC8-18BF1A8D4719}" srcOrd="2" destOrd="0" presId="urn:microsoft.com/office/officeart/2005/8/layout/chevron1"/>
    <dgm:cxn modelId="{17611E6D-C491-4028-B8DA-DCA5C68406F4}" type="presParOf" srcId="{9D1452F3-4B68-4036-8885-C214EF85D081}" destId="{76D0AADA-93A7-41E0-A503-FFCE5FE09FD0}" srcOrd="3" destOrd="0" presId="urn:microsoft.com/office/officeart/2005/8/layout/chevron1"/>
    <dgm:cxn modelId="{0EC987EA-2158-4FBE-8B27-7B82BCD51FDE}" type="presParOf" srcId="{9D1452F3-4B68-4036-8885-C214EF85D081}" destId="{8AEA03D6-68E2-47FA-A225-4C178D2545A9}" srcOrd="4" destOrd="0" presId="urn:microsoft.com/office/officeart/2005/8/layout/chevron1"/>
    <dgm:cxn modelId="{DDACE5DC-35B2-485E-85A7-E84B97D14C36}" type="presParOf" srcId="{9D1452F3-4B68-4036-8885-C214EF85D081}" destId="{94413B37-8375-487A-A05C-98285836A70C}" srcOrd="5" destOrd="0" presId="urn:microsoft.com/office/officeart/2005/8/layout/chevron1"/>
    <dgm:cxn modelId="{84CA5E96-82F4-40F9-BFE1-8B9F578F7904}" type="presParOf" srcId="{9D1452F3-4B68-4036-8885-C214EF85D081}" destId="{F3053431-EA85-4FC0-969A-4AF7A652D8BD}" srcOrd="6" destOrd="0" presId="urn:microsoft.com/office/officeart/2005/8/layout/chevron1"/>
    <dgm:cxn modelId="{7D4A7D78-AEEE-4B0A-B8F6-A2FB3BF1AE51}" type="presParOf" srcId="{9D1452F3-4B68-4036-8885-C214EF85D081}" destId="{C3D37B89-B30F-4D23-A58B-CCA14D02C793}" srcOrd="7" destOrd="0" presId="urn:microsoft.com/office/officeart/2005/8/layout/chevron1"/>
    <dgm:cxn modelId="{9CBBF8C3-BCC4-42EA-8A17-9589E3AC08C5}"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22B65047-6CB5-437A-A1B7-2B4CF6436610}" type="presOf" srcId="{558EC261-9D52-489B-B660-C0D77C08B838}" destId="{34AC8932-2262-4AF3-8DC8-18BF1A8D4719}" srcOrd="0" destOrd="0" presId="urn:microsoft.com/office/officeart/2005/8/layout/chevron1"/>
    <dgm:cxn modelId="{5C4F1680-6637-4737-A280-924B8EDFE324}" type="presOf" srcId="{9D3F73C2-C1DD-4DDE-9581-8551FF17FB02}" destId="{01FD4061-00CC-45CF-A430-502D81E72ABA}" srcOrd="0" destOrd="0" presId="urn:microsoft.com/office/officeart/2005/8/layout/chevron1"/>
    <dgm:cxn modelId="{9EDE1EB0-603C-4225-AC94-6DE7F609894C}" type="presOf" srcId="{9915AAE7-63E5-4F5B-ADED-1E200E2B5B2C}" destId="{9D1452F3-4B68-4036-8885-C214EF85D081}"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42027F38-F580-4D41-B95B-04905B2B6559}" type="presOf" srcId="{7EC8A4D4-89DB-4959-91A9-CE3300BFBEE4}" destId="{F3053431-EA85-4FC0-969A-4AF7A652D8BD}" srcOrd="0" destOrd="0" presId="urn:microsoft.com/office/officeart/2005/8/layout/chevron1"/>
    <dgm:cxn modelId="{10914831-4893-4F0B-A77C-F9B401D387F1}" type="presOf" srcId="{15590F0A-DE7B-4C50-A3FC-BF1EA2802806}" destId="{11E04AB9-8AF7-4026-9C9B-F9D564389DEC}" srcOrd="0" destOrd="0" presId="urn:microsoft.com/office/officeart/2005/8/layout/chevron1"/>
    <dgm:cxn modelId="{B09BC565-BCB0-47F7-A048-E76A7D0F7D6B}" type="presOf" srcId="{CDC219FE-7DE5-4A7E-9034-9632C7BA56FD}" destId="{8AEA03D6-68E2-47FA-A225-4C178D2545A9}"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CE8C927A-502B-4883-B480-9DEBCCBDEB70}" srcId="{9915AAE7-63E5-4F5B-ADED-1E200E2B5B2C}" destId="{CDC219FE-7DE5-4A7E-9034-9632C7BA56FD}" srcOrd="2" destOrd="0" parTransId="{9FFC02A5-ADDD-49DE-823D-1B8F04BE63D1}" sibTransId="{5E3A8B34-6230-4E11-9E48-F0F9C13D9CC5}"/>
    <dgm:cxn modelId="{639F0D6F-3D71-4F85-B258-F3BFB1C3EDAC}" srcId="{9915AAE7-63E5-4F5B-ADED-1E200E2B5B2C}" destId="{7EC8A4D4-89DB-4959-91A9-CE3300BFBEE4}" srcOrd="3" destOrd="0" parTransId="{EB64BECA-7188-464E-B7C4-8E847AA86AF6}" sibTransId="{83374507-AA05-417C-B1B0-9A2F91BCAE7B}"/>
    <dgm:cxn modelId="{EA4C922E-C50B-42EF-AF92-EDA49861A574}" type="presParOf" srcId="{9D1452F3-4B68-4036-8885-C214EF85D081}" destId="{11E04AB9-8AF7-4026-9C9B-F9D564389DEC}" srcOrd="0" destOrd="0" presId="urn:microsoft.com/office/officeart/2005/8/layout/chevron1"/>
    <dgm:cxn modelId="{EEB7074A-CC93-4D04-86BF-E11C0D88CB38}" type="presParOf" srcId="{9D1452F3-4B68-4036-8885-C214EF85D081}" destId="{3A542D8A-4A84-408E-873B-DDAC6D7059D0}" srcOrd="1" destOrd="0" presId="urn:microsoft.com/office/officeart/2005/8/layout/chevron1"/>
    <dgm:cxn modelId="{524B0F4C-CC31-4A66-8C00-478CEB383FA6}" type="presParOf" srcId="{9D1452F3-4B68-4036-8885-C214EF85D081}" destId="{34AC8932-2262-4AF3-8DC8-18BF1A8D4719}" srcOrd="2" destOrd="0" presId="urn:microsoft.com/office/officeart/2005/8/layout/chevron1"/>
    <dgm:cxn modelId="{38FEAF2D-C603-4F12-A5AD-5DA22046E637}" type="presParOf" srcId="{9D1452F3-4B68-4036-8885-C214EF85D081}" destId="{76D0AADA-93A7-41E0-A503-FFCE5FE09FD0}" srcOrd="3" destOrd="0" presId="urn:microsoft.com/office/officeart/2005/8/layout/chevron1"/>
    <dgm:cxn modelId="{995B042F-122C-4BB2-9FE6-EADD8A4C39EF}" type="presParOf" srcId="{9D1452F3-4B68-4036-8885-C214EF85D081}" destId="{8AEA03D6-68E2-47FA-A225-4C178D2545A9}" srcOrd="4" destOrd="0" presId="urn:microsoft.com/office/officeart/2005/8/layout/chevron1"/>
    <dgm:cxn modelId="{18311E66-FE57-42C6-8A60-DC90AB45A513}" type="presParOf" srcId="{9D1452F3-4B68-4036-8885-C214EF85D081}" destId="{94413B37-8375-487A-A05C-98285836A70C}" srcOrd="5" destOrd="0" presId="urn:microsoft.com/office/officeart/2005/8/layout/chevron1"/>
    <dgm:cxn modelId="{3651B8FD-3373-439F-805F-E7406EF5D909}" type="presParOf" srcId="{9D1452F3-4B68-4036-8885-C214EF85D081}" destId="{F3053431-EA85-4FC0-969A-4AF7A652D8BD}" srcOrd="6" destOrd="0" presId="urn:microsoft.com/office/officeart/2005/8/layout/chevron1"/>
    <dgm:cxn modelId="{9A5B9599-82B7-457F-B704-BD32E65ECCFB}" type="presParOf" srcId="{9D1452F3-4B68-4036-8885-C214EF85D081}" destId="{C3D37B89-B30F-4D23-A58B-CCA14D02C793}" srcOrd="7" destOrd="0" presId="urn:microsoft.com/office/officeart/2005/8/layout/chevron1"/>
    <dgm:cxn modelId="{BD3719D5-0957-43C9-B033-3D8908CC6F5C}"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4481CE43-7424-463A-B536-0EC3BBC176AF}"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7F45DDD2-7461-414E-8F7A-E7661C1D223A}"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6E387509-A6E9-479E-8044-0CD7A637EF67}" type="presOf" srcId="{7EC8A4D4-89DB-4959-91A9-CE3300BFBEE4}" destId="{F3053431-EA85-4FC0-969A-4AF7A652D8BD}" srcOrd="0" destOrd="0" presId="urn:microsoft.com/office/officeart/2005/8/layout/chevron1"/>
    <dgm:cxn modelId="{B2874FF9-289A-4769-97B2-5B501409747F}" type="presOf" srcId="{558EC261-9D52-489B-B660-C0D77C08B838}" destId="{34AC8932-2262-4AF3-8DC8-18BF1A8D471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17562F0C-A745-4561-BA61-107BA96B8CE9}" type="presOf" srcId="{CDC219FE-7DE5-4A7E-9034-9632C7BA56FD}" destId="{8AEA03D6-68E2-47FA-A225-4C178D2545A9}" srcOrd="0" destOrd="0" presId="urn:microsoft.com/office/officeart/2005/8/layout/chevron1"/>
    <dgm:cxn modelId="{D4586753-D174-4733-A05E-712BAF64F9B0}" type="presOf" srcId="{9D3F73C2-C1DD-4DDE-9581-8551FF17FB02}" destId="{01FD4061-00CC-45CF-A430-502D81E72ABA}" srcOrd="0" destOrd="0" presId="urn:microsoft.com/office/officeart/2005/8/layout/chevron1"/>
    <dgm:cxn modelId="{D8CA2DDE-D540-44B2-8C0D-FFDFD2967C8E}" type="presParOf" srcId="{9D1452F3-4B68-4036-8885-C214EF85D081}" destId="{11E04AB9-8AF7-4026-9C9B-F9D564389DEC}" srcOrd="0" destOrd="0" presId="urn:microsoft.com/office/officeart/2005/8/layout/chevron1"/>
    <dgm:cxn modelId="{BABBAF0A-C2EC-4ED5-8E83-68F30955ABA4}" type="presParOf" srcId="{9D1452F3-4B68-4036-8885-C214EF85D081}" destId="{3A542D8A-4A84-408E-873B-DDAC6D7059D0}" srcOrd="1" destOrd="0" presId="urn:microsoft.com/office/officeart/2005/8/layout/chevron1"/>
    <dgm:cxn modelId="{8EA56AF5-1B30-4353-BF2E-D578FFA129EA}" type="presParOf" srcId="{9D1452F3-4B68-4036-8885-C214EF85D081}" destId="{34AC8932-2262-4AF3-8DC8-18BF1A8D4719}" srcOrd="2" destOrd="0" presId="urn:microsoft.com/office/officeart/2005/8/layout/chevron1"/>
    <dgm:cxn modelId="{35D0C4CF-BA71-4900-A229-A96BE4B094B9}" type="presParOf" srcId="{9D1452F3-4B68-4036-8885-C214EF85D081}" destId="{76D0AADA-93A7-41E0-A503-FFCE5FE09FD0}" srcOrd="3" destOrd="0" presId="urn:microsoft.com/office/officeart/2005/8/layout/chevron1"/>
    <dgm:cxn modelId="{E7003FEA-99F1-4DB7-8B42-16A09D882940}" type="presParOf" srcId="{9D1452F3-4B68-4036-8885-C214EF85D081}" destId="{8AEA03D6-68E2-47FA-A225-4C178D2545A9}" srcOrd="4" destOrd="0" presId="urn:microsoft.com/office/officeart/2005/8/layout/chevron1"/>
    <dgm:cxn modelId="{C5BA2E29-3FB6-486A-953F-23ED3A927D12}" type="presParOf" srcId="{9D1452F3-4B68-4036-8885-C214EF85D081}" destId="{94413B37-8375-487A-A05C-98285836A70C}" srcOrd="5" destOrd="0" presId="urn:microsoft.com/office/officeart/2005/8/layout/chevron1"/>
    <dgm:cxn modelId="{7D32A85E-5834-4093-A646-FE615EF5A30B}" type="presParOf" srcId="{9D1452F3-4B68-4036-8885-C214EF85D081}" destId="{F3053431-EA85-4FC0-969A-4AF7A652D8BD}" srcOrd="6" destOrd="0" presId="urn:microsoft.com/office/officeart/2005/8/layout/chevron1"/>
    <dgm:cxn modelId="{B07CD6F8-9373-46C5-AD46-B03BDE6851BA}" type="presParOf" srcId="{9D1452F3-4B68-4036-8885-C214EF85D081}" destId="{C3D37B89-B30F-4D23-A58B-CCA14D02C793}" srcOrd="7" destOrd="0" presId="urn:microsoft.com/office/officeart/2005/8/layout/chevron1"/>
    <dgm:cxn modelId="{CA9B4250-2F72-46DF-90EC-6640B0B535CA}"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E1AD0E69-D609-4F0E-AEEA-0C74BB302F5F}" type="presOf" srcId="{CDC219FE-7DE5-4A7E-9034-9632C7BA56FD}" destId="{8AEA03D6-68E2-47FA-A225-4C178D2545A9}" srcOrd="0" destOrd="0" presId="urn:microsoft.com/office/officeart/2005/8/layout/chevron1"/>
    <dgm:cxn modelId="{6BE91A99-058B-4BD7-AC3E-7D2AA9B690DA}" type="presOf" srcId="{9915AAE7-63E5-4F5B-ADED-1E200E2B5B2C}" destId="{9D1452F3-4B68-4036-8885-C214EF85D081}" srcOrd="0" destOrd="0" presId="urn:microsoft.com/office/officeart/2005/8/layout/chevron1"/>
    <dgm:cxn modelId="{5AB99F03-6A42-4F45-BDB1-E43483E26F03}" type="presOf" srcId="{7EC8A4D4-89DB-4959-91A9-CE3300BFBEE4}" destId="{F3053431-EA85-4FC0-969A-4AF7A652D8BD}" srcOrd="0" destOrd="0" presId="urn:microsoft.com/office/officeart/2005/8/layout/chevron1"/>
    <dgm:cxn modelId="{5ACD3B73-9726-43C5-AC40-4AF8293D4554}" type="presOf" srcId="{9D3F73C2-C1DD-4DDE-9581-8551FF17FB02}" destId="{01FD4061-00CC-45CF-A430-502D81E72ABA}"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A5E1E0F0-4914-481E-A429-7F2C0E8D2BA9}"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681F61C5-7BE4-4E98-AB7C-9B57B73092DB}" type="presOf" srcId="{558EC261-9D52-489B-B660-C0D77C08B838}" destId="{34AC8932-2262-4AF3-8DC8-18BF1A8D471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6A299C9B-A222-4109-9369-94D08B4D2AD1}" type="presParOf" srcId="{9D1452F3-4B68-4036-8885-C214EF85D081}" destId="{11E04AB9-8AF7-4026-9C9B-F9D564389DEC}" srcOrd="0" destOrd="0" presId="urn:microsoft.com/office/officeart/2005/8/layout/chevron1"/>
    <dgm:cxn modelId="{18E8D31C-6E9B-4E83-ADF8-29B0904A24DE}" type="presParOf" srcId="{9D1452F3-4B68-4036-8885-C214EF85D081}" destId="{3A542D8A-4A84-408E-873B-DDAC6D7059D0}" srcOrd="1" destOrd="0" presId="urn:microsoft.com/office/officeart/2005/8/layout/chevron1"/>
    <dgm:cxn modelId="{958ACF35-005B-4422-A16E-0449B682B1BA}" type="presParOf" srcId="{9D1452F3-4B68-4036-8885-C214EF85D081}" destId="{34AC8932-2262-4AF3-8DC8-18BF1A8D4719}" srcOrd="2" destOrd="0" presId="urn:microsoft.com/office/officeart/2005/8/layout/chevron1"/>
    <dgm:cxn modelId="{5152A087-B69B-49B3-820C-AF06FFB32B8A}" type="presParOf" srcId="{9D1452F3-4B68-4036-8885-C214EF85D081}" destId="{76D0AADA-93A7-41E0-A503-FFCE5FE09FD0}" srcOrd="3" destOrd="0" presId="urn:microsoft.com/office/officeart/2005/8/layout/chevron1"/>
    <dgm:cxn modelId="{1385C41D-90BE-4E18-8A88-A91E05023506}" type="presParOf" srcId="{9D1452F3-4B68-4036-8885-C214EF85D081}" destId="{8AEA03D6-68E2-47FA-A225-4C178D2545A9}" srcOrd="4" destOrd="0" presId="urn:microsoft.com/office/officeart/2005/8/layout/chevron1"/>
    <dgm:cxn modelId="{C572F3BA-78C1-4FA7-BCE4-BF2B24E31213}" type="presParOf" srcId="{9D1452F3-4B68-4036-8885-C214EF85D081}" destId="{94413B37-8375-487A-A05C-98285836A70C}" srcOrd="5" destOrd="0" presId="urn:microsoft.com/office/officeart/2005/8/layout/chevron1"/>
    <dgm:cxn modelId="{111AF882-94F1-47A9-9E2F-640E1B8DA59C}" type="presParOf" srcId="{9D1452F3-4B68-4036-8885-C214EF85D081}" destId="{F3053431-EA85-4FC0-969A-4AF7A652D8BD}" srcOrd="6" destOrd="0" presId="urn:microsoft.com/office/officeart/2005/8/layout/chevron1"/>
    <dgm:cxn modelId="{DA4A1F18-712C-4834-8BD2-8528D6BE566A}" type="presParOf" srcId="{9D1452F3-4B68-4036-8885-C214EF85D081}" destId="{C3D37B89-B30F-4D23-A58B-CCA14D02C793}" srcOrd="7" destOrd="0" presId="urn:microsoft.com/office/officeart/2005/8/layout/chevron1"/>
    <dgm:cxn modelId="{B4BE8D1F-F685-4216-BD0A-86496CA38E44}"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2B0D4E43-F108-496A-8CB2-2B6AA3F6F4FB}"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83286524-8262-42BD-9862-BAE235432300}" srcId="{9915AAE7-63E5-4F5B-ADED-1E200E2B5B2C}" destId="{558EC261-9D52-489B-B660-C0D77C08B838}" srcOrd="1" destOrd="0" parTransId="{64464F18-65F2-4F2F-8AC3-29A492298E80}" sibTransId="{27344788-7ADC-471B-BC7F-7594D2BB5BC8}"/>
    <dgm:cxn modelId="{35A9401C-9E2C-430F-8783-2AE8FD931961}" type="presOf" srcId="{15590F0A-DE7B-4C50-A3FC-BF1EA2802806}" destId="{11E04AB9-8AF7-4026-9C9B-F9D564389DEC}" srcOrd="0" destOrd="0" presId="urn:microsoft.com/office/officeart/2005/8/layout/chevron1"/>
    <dgm:cxn modelId="{56E4530A-030B-4493-91B2-27A471072AE8}" type="presOf" srcId="{CDC219FE-7DE5-4A7E-9034-9632C7BA56FD}" destId="{8AEA03D6-68E2-47FA-A225-4C178D2545A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371087CE-AB18-4564-A786-D3D7341F657B}" type="presOf" srcId="{7EC8A4D4-89DB-4959-91A9-CE3300BFBEE4}" destId="{F3053431-EA85-4FC0-969A-4AF7A652D8BD}" srcOrd="0" destOrd="0" presId="urn:microsoft.com/office/officeart/2005/8/layout/chevron1"/>
    <dgm:cxn modelId="{4DF2FFC0-B9AF-46D7-BB78-67EF3486B15B}" type="presOf" srcId="{9D3F73C2-C1DD-4DDE-9581-8551FF17FB02}" destId="{01FD4061-00CC-45CF-A430-502D81E72ABA}" srcOrd="0" destOrd="0" presId="urn:microsoft.com/office/officeart/2005/8/layout/chevron1"/>
    <dgm:cxn modelId="{979BB9B3-D590-47E4-9BD8-6D645C57EB8D}" type="presOf" srcId="{558EC261-9D52-489B-B660-C0D77C08B838}" destId="{34AC8932-2262-4AF3-8DC8-18BF1A8D4719}" srcOrd="0" destOrd="0" presId="urn:microsoft.com/office/officeart/2005/8/layout/chevron1"/>
    <dgm:cxn modelId="{F37F9AFC-125A-4083-8D47-E9B8C7DDB248}" type="presParOf" srcId="{9D1452F3-4B68-4036-8885-C214EF85D081}" destId="{11E04AB9-8AF7-4026-9C9B-F9D564389DEC}" srcOrd="0" destOrd="0" presId="urn:microsoft.com/office/officeart/2005/8/layout/chevron1"/>
    <dgm:cxn modelId="{EFAF4F6A-C28C-4B35-9816-50111FDE6E8A}" type="presParOf" srcId="{9D1452F3-4B68-4036-8885-C214EF85D081}" destId="{3A542D8A-4A84-408E-873B-DDAC6D7059D0}" srcOrd="1" destOrd="0" presId="urn:microsoft.com/office/officeart/2005/8/layout/chevron1"/>
    <dgm:cxn modelId="{2E55AE16-B1E4-4EFA-A342-BFAA594F1C68}" type="presParOf" srcId="{9D1452F3-4B68-4036-8885-C214EF85D081}" destId="{34AC8932-2262-4AF3-8DC8-18BF1A8D4719}" srcOrd="2" destOrd="0" presId="urn:microsoft.com/office/officeart/2005/8/layout/chevron1"/>
    <dgm:cxn modelId="{E2CEAA37-275B-4E37-886C-DDB0034998DC}" type="presParOf" srcId="{9D1452F3-4B68-4036-8885-C214EF85D081}" destId="{76D0AADA-93A7-41E0-A503-FFCE5FE09FD0}" srcOrd="3" destOrd="0" presId="urn:microsoft.com/office/officeart/2005/8/layout/chevron1"/>
    <dgm:cxn modelId="{BE275473-CFF3-4D13-BFE1-84EE6433C389}" type="presParOf" srcId="{9D1452F3-4B68-4036-8885-C214EF85D081}" destId="{8AEA03D6-68E2-47FA-A225-4C178D2545A9}" srcOrd="4" destOrd="0" presId="urn:microsoft.com/office/officeart/2005/8/layout/chevron1"/>
    <dgm:cxn modelId="{53D1E463-D978-4614-BB5D-D6ABF2D0A35B}" type="presParOf" srcId="{9D1452F3-4B68-4036-8885-C214EF85D081}" destId="{94413B37-8375-487A-A05C-98285836A70C}" srcOrd="5" destOrd="0" presId="urn:microsoft.com/office/officeart/2005/8/layout/chevron1"/>
    <dgm:cxn modelId="{21A9A4CA-5CDB-4C23-95F0-C95164C5C63C}" type="presParOf" srcId="{9D1452F3-4B68-4036-8885-C214EF85D081}" destId="{F3053431-EA85-4FC0-969A-4AF7A652D8BD}" srcOrd="6" destOrd="0" presId="urn:microsoft.com/office/officeart/2005/8/layout/chevron1"/>
    <dgm:cxn modelId="{EAC38EDE-6AFF-4239-9ABC-C59E1EE0028E}" type="presParOf" srcId="{9D1452F3-4B68-4036-8885-C214EF85D081}" destId="{C3D37B89-B30F-4D23-A58B-CCA14D02C793}" srcOrd="7" destOrd="0" presId="urn:microsoft.com/office/officeart/2005/8/layout/chevron1"/>
    <dgm:cxn modelId="{CA0C2011-8695-42CD-BD72-9D867A4AF561}"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B15F67D3-04B3-4DE8-9362-1BDAEB6B9F29}" type="presOf" srcId="{558EC261-9D52-489B-B660-C0D77C08B838}" destId="{34AC8932-2262-4AF3-8DC8-18BF1A8D4719}" srcOrd="0" destOrd="0" presId="urn:microsoft.com/office/officeart/2005/8/layout/chevron1"/>
    <dgm:cxn modelId="{D81C536C-6342-43BB-8D65-82422B15C842}" type="presOf" srcId="{9915AAE7-63E5-4F5B-ADED-1E200E2B5B2C}" destId="{9D1452F3-4B68-4036-8885-C214EF85D081}" srcOrd="0" destOrd="0" presId="urn:microsoft.com/office/officeart/2005/8/layout/chevron1"/>
    <dgm:cxn modelId="{7D5C31B4-EC62-4E15-98B5-35022EB3D6A4}" type="presOf" srcId="{7EC8A4D4-89DB-4959-91A9-CE3300BFBEE4}" destId="{F3053431-EA85-4FC0-969A-4AF7A652D8BD}"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50F86B60-2781-40EB-882C-4997CF6E0A7B}"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7B0D9965-B411-4CC8-BDA5-B125596CB18A}" type="presOf" srcId="{9D3F73C2-C1DD-4DDE-9581-8551FF17FB02}" destId="{01FD4061-00CC-45CF-A430-502D81E72ABA}" srcOrd="0" destOrd="0" presId="urn:microsoft.com/office/officeart/2005/8/layout/chevron1"/>
    <dgm:cxn modelId="{2C72B2EC-9994-4DCB-9C45-0EB61F7DB685}" type="presOf" srcId="{CDC219FE-7DE5-4A7E-9034-9632C7BA56FD}" destId="{8AEA03D6-68E2-47FA-A225-4C178D2545A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169D940F-18DF-4217-A6FE-3D87B6706ED5}" type="presParOf" srcId="{9D1452F3-4B68-4036-8885-C214EF85D081}" destId="{11E04AB9-8AF7-4026-9C9B-F9D564389DEC}" srcOrd="0" destOrd="0" presId="urn:microsoft.com/office/officeart/2005/8/layout/chevron1"/>
    <dgm:cxn modelId="{CB708BDB-3D7E-44BD-8C88-FBDDFEF441E3}" type="presParOf" srcId="{9D1452F3-4B68-4036-8885-C214EF85D081}" destId="{3A542D8A-4A84-408E-873B-DDAC6D7059D0}" srcOrd="1" destOrd="0" presId="urn:microsoft.com/office/officeart/2005/8/layout/chevron1"/>
    <dgm:cxn modelId="{4F05C0CD-921C-468D-BBDC-C8E148899313}" type="presParOf" srcId="{9D1452F3-4B68-4036-8885-C214EF85D081}" destId="{34AC8932-2262-4AF3-8DC8-18BF1A8D4719}" srcOrd="2" destOrd="0" presId="urn:microsoft.com/office/officeart/2005/8/layout/chevron1"/>
    <dgm:cxn modelId="{7DF15F3F-B107-407A-890A-77ABFE81A43A}" type="presParOf" srcId="{9D1452F3-4B68-4036-8885-C214EF85D081}" destId="{76D0AADA-93A7-41E0-A503-FFCE5FE09FD0}" srcOrd="3" destOrd="0" presId="urn:microsoft.com/office/officeart/2005/8/layout/chevron1"/>
    <dgm:cxn modelId="{E4CC869F-2F10-4384-AC79-B4205A03D45B}" type="presParOf" srcId="{9D1452F3-4B68-4036-8885-C214EF85D081}" destId="{8AEA03D6-68E2-47FA-A225-4C178D2545A9}" srcOrd="4" destOrd="0" presId="urn:microsoft.com/office/officeart/2005/8/layout/chevron1"/>
    <dgm:cxn modelId="{113EFBFC-63BA-48BC-823B-77A1E217CC11}" type="presParOf" srcId="{9D1452F3-4B68-4036-8885-C214EF85D081}" destId="{94413B37-8375-487A-A05C-98285836A70C}" srcOrd="5" destOrd="0" presId="urn:microsoft.com/office/officeart/2005/8/layout/chevron1"/>
    <dgm:cxn modelId="{1FE7BC61-3FEE-44B2-AA99-032455A9434A}" type="presParOf" srcId="{9D1452F3-4B68-4036-8885-C214EF85D081}" destId="{F3053431-EA85-4FC0-969A-4AF7A652D8BD}" srcOrd="6" destOrd="0" presId="urn:microsoft.com/office/officeart/2005/8/layout/chevron1"/>
    <dgm:cxn modelId="{D9ABAF40-9DDB-4493-8466-528464094C68}" type="presParOf" srcId="{9D1452F3-4B68-4036-8885-C214EF85D081}" destId="{C3D37B89-B30F-4D23-A58B-CCA14D02C793}" srcOrd="7" destOrd="0" presId="urn:microsoft.com/office/officeart/2005/8/layout/chevron1"/>
    <dgm:cxn modelId="{3F38904B-E81A-46FC-AAA4-F5A457997ED5}"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12CC1464-03E1-40A7-8DEF-CF9BE75B13EB}" type="presOf" srcId="{7EC8A4D4-89DB-4959-91A9-CE3300BFBEE4}" destId="{F3053431-EA85-4FC0-969A-4AF7A652D8BD}" srcOrd="0" destOrd="0" presId="urn:microsoft.com/office/officeart/2005/8/layout/chevron1"/>
    <dgm:cxn modelId="{D5FCD65E-9C39-4365-9276-0C687EAFB82B}" type="presOf" srcId="{15590F0A-DE7B-4C50-A3FC-BF1EA2802806}" destId="{11E04AB9-8AF7-4026-9C9B-F9D564389DEC}" srcOrd="0" destOrd="0" presId="urn:microsoft.com/office/officeart/2005/8/layout/chevron1"/>
    <dgm:cxn modelId="{F01E0CC6-D305-40B5-B11B-554C5B16B3C4}" type="presOf" srcId="{CDC219FE-7DE5-4A7E-9034-9632C7BA56FD}" destId="{8AEA03D6-68E2-47FA-A225-4C178D2545A9}" srcOrd="0" destOrd="0" presId="urn:microsoft.com/office/officeart/2005/8/layout/chevron1"/>
    <dgm:cxn modelId="{257BB5DF-06B6-469C-A2FB-C895B7DFFBA9}"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83286524-8262-42BD-9862-BAE235432300}" srcId="{9915AAE7-63E5-4F5B-ADED-1E200E2B5B2C}" destId="{558EC261-9D52-489B-B660-C0D77C08B838}" srcOrd="1" destOrd="0" parTransId="{64464F18-65F2-4F2F-8AC3-29A492298E80}" sibTransId="{27344788-7ADC-471B-BC7F-7594D2BB5BC8}"/>
    <dgm:cxn modelId="{2F4BC0E4-ADFE-41EE-ACCD-8AFAAB76ED36}" type="presOf" srcId="{558EC261-9D52-489B-B660-C0D77C08B838}" destId="{34AC8932-2262-4AF3-8DC8-18BF1A8D4719}" srcOrd="0" destOrd="0" presId="urn:microsoft.com/office/officeart/2005/8/layout/chevron1"/>
    <dgm:cxn modelId="{D4A616C9-D68D-450B-9153-B71103147C22}" type="presOf" srcId="{9D3F73C2-C1DD-4DDE-9581-8551FF17FB02}" destId="{01FD4061-00CC-45CF-A430-502D81E72ABA}"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E8A670E3-7F10-4498-965E-AF6E5F5686AD}" type="presParOf" srcId="{9D1452F3-4B68-4036-8885-C214EF85D081}" destId="{11E04AB9-8AF7-4026-9C9B-F9D564389DEC}" srcOrd="0" destOrd="0" presId="urn:microsoft.com/office/officeart/2005/8/layout/chevron1"/>
    <dgm:cxn modelId="{BD09FC2A-13E9-4A83-BE88-729BEDCD73DF}" type="presParOf" srcId="{9D1452F3-4B68-4036-8885-C214EF85D081}" destId="{3A542D8A-4A84-408E-873B-DDAC6D7059D0}" srcOrd="1" destOrd="0" presId="urn:microsoft.com/office/officeart/2005/8/layout/chevron1"/>
    <dgm:cxn modelId="{FF2694AE-908B-4F21-8B6C-08B40745DBC6}" type="presParOf" srcId="{9D1452F3-4B68-4036-8885-C214EF85D081}" destId="{34AC8932-2262-4AF3-8DC8-18BF1A8D4719}" srcOrd="2" destOrd="0" presId="urn:microsoft.com/office/officeart/2005/8/layout/chevron1"/>
    <dgm:cxn modelId="{79F5721F-D518-46BD-AA4B-585E2889538A}" type="presParOf" srcId="{9D1452F3-4B68-4036-8885-C214EF85D081}" destId="{76D0AADA-93A7-41E0-A503-FFCE5FE09FD0}" srcOrd="3" destOrd="0" presId="urn:microsoft.com/office/officeart/2005/8/layout/chevron1"/>
    <dgm:cxn modelId="{6D479B7A-E994-465F-BC29-2A33C200D483}" type="presParOf" srcId="{9D1452F3-4B68-4036-8885-C214EF85D081}" destId="{8AEA03D6-68E2-47FA-A225-4C178D2545A9}" srcOrd="4" destOrd="0" presId="urn:microsoft.com/office/officeart/2005/8/layout/chevron1"/>
    <dgm:cxn modelId="{91E50A34-0169-4263-9624-6C35D97661C0}" type="presParOf" srcId="{9D1452F3-4B68-4036-8885-C214EF85D081}" destId="{94413B37-8375-487A-A05C-98285836A70C}" srcOrd="5" destOrd="0" presId="urn:microsoft.com/office/officeart/2005/8/layout/chevron1"/>
    <dgm:cxn modelId="{B720F44A-8B9B-4BEF-91A5-7F3B90725D12}" type="presParOf" srcId="{9D1452F3-4B68-4036-8885-C214EF85D081}" destId="{F3053431-EA85-4FC0-969A-4AF7A652D8BD}" srcOrd="6" destOrd="0" presId="urn:microsoft.com/office/officeart/2005/8/layout/chevron1"/>
    <dgm:cxn modelId="{880CAE42-AF94-47B5-9676-1028354F3B09}" type="presParOf" srcId="{9D1452F3-4B68-4036-8885-C214EF85D081}" destId="{C3D37B89-B30F-4D23-A58B-CCA14D02C793}" srcOrd="7" destOrd="0" presId="urn:microsoft.com/office/officeart/2005/8/layout/chevron1"/>
    <dgm:cxn modelId="{5451B23F-4C58-4960-9F94-89DD539B851A}"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9B8E57CB-00A4-481F-9695-C43ECCFD5387}" type="presOf" srcId="{15590F0A-DE7B-4C50-A3FC-BF1EA2802806}" destId="{11E04AB9-8AF7-4026-9C9B-F9D564389DEC}" srcOrd="0" destOrd="0" presId="urn:microsoft.com/office/officeart/2005/8/layout/chevron1"/>
    <dgm:cxn modelId="{641624E3-E2DB-40ED-84B7-9F569C670548}" type="presOf" srcId="{7EC8A4D4-89DB-4959-91A9-CE3300BFBEE4}" destId="{F3053431-EA85-4FC0-969A-4AF7A652D8BD}" srcOrd="0" destOrd="0" presId="urn:microsoft.com/office/officeart/2005/8/layout/chevron1"/>
    <dgm:cxn modelId="{F8D8EB63-2950-4880-B280-62A2AF2F4FA8}" type="presOf" srcId="{9915AAE7-63E5-4F5B-ADED-1E200E2B5B2C}" destId="{9D1452F3-4B68-4036-8885-C214EF85D081}"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F806E240-2636-47CB-8E04-D3F1674CA8C6}" type="presOf" srcId="{558EC261-9D52-489B-B660-C0D77C08B838}" destId="{34AC8932-2262-4AF3-8DC8-18BF1A8D4719}" srcOrd="0" destOrd="0" presId="urn:microsoft.com/office/officeart/2005/8/layout/chevron1"/>
    <dgm:cxn modelId="{5E7FBD26-BE3F-40AB-BD6B-151B3D05571E}" type="presOf" srcId="{9D3F73C2-C1DD-4DDE-9581-8551FF17FB02}" destId="{01FD4061-00CC-45CF-A430-502D81E72ABA}"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02F5833A-10AA-4610-B37A-B1C899867558}" srcId="{9915AAE7-63E5-4F5B-ADED-1E200E2B5B2C}" destId="{9D3F73C2-C1DD-4DDE-9581-8551FF17FB02}" srcOrd="4" destOrd="0" parTransId="{F51189C1-2F1D-4FE1-859E-9093F979EE54}" sibTransId="{4B912CC0-9743-49C2-B78C-83E9E69543FC}"/>
    <dgm:cxn modelId="{64018842-A500-4A61-87D2-B1DFAE17BC6B}" type="presOf" srcId="{CDC219FE-7DE5-4A7E-9034-9632C7BA56FD}" destId="{8AEA03D6-68E2-47FA-A225-4C178D2545A9}"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B3065164-523C-4186-AF9E-AFFFE20527EE}" type="presParOf" srcId="{9D1452F3-4B68-4036-8885-C214EF85D081}" destId="{11E04AB9-8AF7-4026-9C9B-F9D564389DEC}" srcOrd="0" destOrd="0" presId="urn:microsoft.com/office/officeart/2005/8/layout/chevron1"/>
    <dgm:cxn modelId="{BE376AD7-3C03-4478-BA6A-95F40D91F473}" type="presParOf" srcId="{9D1452F3-4B68-4036-8885-C214EF85D081}" destId="{3A542D8A-4A84-408E-873B-DDAC6D7059D0}" srcOrd="1" destOrd="0" presId="urn:microsoft.com/office/officeart/2005/8/layout/chevron1"/>
    <dgm:cxn modelId="{53332184-C8DA-4028-B59B-AC6FF9EBC653}" type="presParOf" srcId="{9D1452F3-4B68-4036-8885-C214EF85D081}" destId="{34AC8932-2262-4AF3-8DC8-18BF1A8D4719}" srcOrd="2" destOrd="0" presId="urn:microsoft.com/office/officeart/2005/8/layout/chevron1"/>
    <dgm:cxn modelId="{62CE481B-2F9D-4C99-85A5-1F53CA191E17}" type="presParOf" srcId="{9D1452F3-4B68-4036-8885-C214EF85D081}" destId="{76D0AADA-93A7-41E0-A503-FFCE5FE09FD0}" srcOrd="3" destOrd="0" presId="urn:microsoft.com/office/officeart/2005/8/layout/chevron1"/>
    <dgm:cxn modelId="{2DB6AD3D-107C-4F37-ADF2-0DE82CE55392}" type="presParOf" srcId="{9D1452F3-4B68-4036-8885-C214EF85D081}" destId="{8AEA03D6-68E2-47FA-A225-4C178D2545A9}" srcOrd="4" destOrd="0" presId="urn:microsoft.com/office/officeart/2005/8/layout/chevron1"/>
    <dgm:cxn modelId="{1D7DA22D-F13E-456C-AA4D-26AB09F1D559}" type="presParOf" srcId="{9D1452F3-4B68-4036-8885-C214EF85D081}" destId="{94413B37-8375-487A-A05C-98285836A70C}" srcOrd="5" destOrd="0" presId="urn:microsoft.com/office/officeart/2005/8/layout/chevron1"/>
    <dgm:cxn modelId="{EFA4BF6E-627B-4A18-9CCE-94028A1A51E0}" type="presParOf" srcId="{9D1452F3-4B68-4036-8885-C214EF85D081}" destId="{F3053431-EA85-4FC0-969A-4AF7A652D8BD}" srcOrd="6" destOrd="0" presId="urn:microsoft.com/office/officeart/2005/8/layout/chevron1"/>
    <dgm:cxn modelId="{94199A86-6896-4219-90CB-8FAAFB6F08C7}" type="presParOf" srcId="{9D1452F3-4B68-4036-8885-C214EF85D081}" destId="{C3D37B89-B30F-4D23-A58B-CCA14D02C793}" srcOrd="7" destOrd="0" presId="urn:microsoft.com/office/officeart/2005/8/layout/chevron1"/>
    <dgm:cxn modelId="{2112E6E3-D3DA-46F5-9445-1304FE24A40D}"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57E6121C-AE38-4A98-A0D7-DA8274B89697}" type="presOf" srcId="{7EC8A4D4-89DB-4959-91A9-CE3300BFBEE4}" destId="{F3053431-EA85-4FC0-969A-4AF7A652D8BD}"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464D4DFB-CC09-4B85-8C82-BF649FC62414}" type="presOf" srcId="{9915AAE7-63E5-4F5B-ADED-1E200E2B5B2C}" destId="{9D1452F3-4B68-4036-8885-C214EF85D081}"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A738B34C-F0C8-4DDC-943C-4235F97D9C34}" type="presOf" srcId="{9D3F73C2-C1DD-4DDE-9581-8551FF17FB02}" destId="{01FD4061-00CC-45CF-A430-502D81E72ABA}"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40E0299E-8C3A-4B6F-8BCE-2DDD10771045}" type="presOf" srcId="{15590F0A-DE7B-4C50-A3FC-BF1EA2802806}" destId="{11E04AB9-8AF7-4026-9C9B-F9D564389DEC}"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F4C2BA4E-A0AA-4EDD-9A2C-3D1956E49659}" type="presOf" srcId="{558EC261-9D52-489B-B660-C0D77C08B838}" destId="{34AC8932-2262-4AF3-8DC8-18BF1A8D4719}" srcOrd="0" destOrd="0" presId="urn:microsoft.com/office/officeart/2005/8/layout/chevron1"/>
    <dgm:cxn modelId="{478F694B-8D60-4606-8309-F984C349B6B5}" type="presOf" srcId="{CDC219FE-7DE5-4A7E-9034-9632C7BA56FD}" destId="{8AEA03D6-68E2-47FA-A225-4C178D2545A9}" srcOrd="0" destOrd="0" presId="urn:microsoft.com/office/officeart/2005/8/layout/chevron1"/>
    <dgm:cxn modelId="{AF905D5D-7DE3-44D6-8F8C-434042507858}" type="presParOf" srcId="{9D1452F3-4B68-4036-8885-C214EF85D081}" destId="{11E04AB9-8AF7-4026-9C9B-F9D564389DEC}" srcOrd="0" destOrd="0" presId="urn:microsoft.com/office/officeart/2005/8/layout/chevron1"/>
    <dgm:cxn modelId="{FC1DC6FD-A388-47D5-A6DC-148C1FA686FE}" type="presParOf" srcId="{9D1452F3-4B68-4036-8885-C214EF85D081}" destId="{3A542D8A-4A84-408E-873B-DDAC6D7059D0}" srcOrd="1" destOrd="0" presId="urn:microsoft.com/office/officeart/2005/8/layout/chevron1"/>
    <dgm:cxn modelId="{F9D9A927-4821-42FC-88E3-121EF8E2F1DE}" type="presParOf" srcId="{9D1452F3-4B68-4036-8885-C214EF85D081}" destId="{34AC8932-2262-4AF3-8DC8-18BF1A8D4719}" srcOrd="2" destOrd="0" presId="urn:microsoft.com/office/officeart/2005/8/layout/chevron1"/>
    <dgm:cxn modelId="{28556D8F-6F1A-44F3-B41F-D965F71FE4C8}" type="presParOf" srcId="{9D1452F3-4B68-4036-8885-C214EF85D081}" destId="{76D0AADA-93A7-41E0-A503-FFCE5FE09FD0}" srcOrd="3" destOrd="0" presId="urn:microsoft.com/office/officeart/2005/8/layout/chevron1"/>
    <dgm:cxn modelId="{135FDA66-E296-4FA0-B86D-270DAB28E295}" type="presParOf" srcId="{9D1452F3-4B68-4036-8885-C214EF85D081}" destId="{8AEA03D6-68E2-47FA-A225-4C178D2545A9}" srcOrd="4" destOrd="0" presId="urn:microsoft.com/office/officeart/2005/8/layout/chevron1"/>
    <dgm:cxn modelId="{67E40931-D4E2-43EA-AB0E-7A35BDE5EE01}" type="presParOf" srcId="{9D1452F3-4B68-4036-8885-C214EF85D081}" destId="{94413B37-8375-487A-A05C-98285836A70C}" srcOrd="5" destOrd="0" presId="urn:microsoft.com/office/officeart/2005/8/layout/chevron1"/>
    <dgm:cxn modelId="{B5A786AB-ADD4-4469-96B6-C30AD90DCD60}" type="presParOf" srcId="{9D1452F3-4B68-4036-8885-C214EF85D081}" destId="{F3053431-EA85-4FC0-969A-4AF7A652D8BD}" srcOrd="6" destOrd="0" presId="urn:microsoft.com/office/officeart/2005/8/layout/chevron1"/>
    <dgm:cxn modelId="{DF292F0E-40E2-4886-A5CC-C9BC6244558C}" type="presParOf" srcId="{9D1452F3-4B68-4036-8885-C214EF85D081}" destId="{C3D37B89-B30F-4D23-A58B-CCA14D02C793}" srcOrd="7" destOrd="0" presId="urn:microsoft.com/office/officeart/2005/8/layout/chevron1"/>
    <dgm:cxn modelId="{BEEC328C-639F-4BB9-A517-52D81057270E}"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A8713AC3-10AB-46DD-B907-8A36B734D5EC}" type="presOf" srcId="{9915AAE7-63E5-4F5B-ADED-1E200E2B5B2C}" destId="{9D1452F3-4B68-4036-8885-C214EF85D081}"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0E3D205F-5BA7-4744-B5AB-1D231A4D75C2}" type="presOf" srcId="{558EC261-9D52-489B-B660-C0D77C08B838}" destId="{34AC8932-2262-4AF3-8DC8-18BF1A8D4719}" srcOrd="0" destOrd="0" presId="urn:microsoft.com/office/officeart/2005/8/layout/chevron1"/>
    <dgm:cxn modelId="{C7FC25EB-C805-4E80-A265-138A3B626F30}" type="presOf" srcId="{7EC8A4D4-89DB-4959-91A9-CE3300BFBEE4}" destId="{F3053431-EA85-4FC0-969A-4AF7A652D8BD}"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38E57C8E-A64F-4DE7-BDC8-7E42C0063386}"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F17845E5-6A17-4406-BE7E-62B2F8C2BF36}" type="presOf" srcId="{9D3F73C2-C1DD-4DDE-9581-8551FF17FB02}" destId="{01FD4061-00CC-45CF-A430-502D81E72ABA}"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43249E8E-893F-4D99-B5B6-952FAB7BEE45}" type="presOf" srcId="{CDC219FE-7DE5-4A7E-9034-9632C7BA56FD}" destId="{8AEA03D6-68E2-47FA-A225-4C178D2545A9}"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BE3F3D67-9CA1-457F-8FB2-9A2B62F2C886}" type="presParOf" srcId="{9D1452F3-4B68-4036-8885-C214EF85D081}" destId="{11E04AB9-8AF7-4026-9C9B-F9D564389DEC}" srcOrd="0" destOrd="0" presId="urn:microsoft.com/office/officeart/2005/8/layout/chevron1"/>
    <dgm:cxn modelId="{8C1CFF5B-98EF-440A-84DD-2D34CD681CF0}" type="presParOf" srcId="{9D1452F3-4B68-4036-8885-C214EF85D081}" destId="{3A542D8A-4A84-408E-873B-DDAC6D7059D0}" srcOrd="1" destOrd="0" presId="urn:microsoft.com/office/officeart/2005/8/layout/chevron1"/>
    <dgm:cxn modelId="{5EA011AC-69DD-4D25-B7DE-D11D6C2367D8}" type="presParOf" srcId="{9D1452F3-4B68-4036-8885-C214EF85D081}" destId="{34AC8932-2262-4AF3-8DC8-18BF1A8D4719}" srcOrd="2" destOrd="0" presId="urn:microsoft.com/office/officeart/2005/8/layout/chevron1"/>
    <dgm:cxn modelId="{4044289A-7D77-47F1-8D39-511514431475}" type="presParOf" srcId="{9D1452F3-4B68-4036-8885-C214EF85D081}" destId="{76D0AADA-93A7-41E0-A503-FFCE5FE09FD0}" srcOrd="3" destOrd="0" presId="urn:microsoft.com/office/officeart/2005/8/layout/chevron1"/>
    <dgm:cxn modelId="{ECF95057-38F2-4C50-8875-C8754ED92AAE}" type="presParOf" srcId="{9D1452F3-4B68-4036-8885-C214EF85D081}" destId="{8AEA03D6-68E2-47FA-A225-4C178D2545A9}" srcOrd="4" destOrd="0" presId="urn:microsoft.com/office/officeart/2005/8/layout/chevron1"/>
    <dgm:cxn modelId="{DFCD5492-B727-4198-B758-5FD9BA4BB3A1}" type="presParOf" srcId="{9D1452F3-4B68-4036-8885-C214EF85D081}" destId="{94413B37-8375-487A-A05C-98285836A70C}" srcOrd="5" destOrd="0" presId="urn:microsoft.com/office/officeart/2005/8/layout/chevron1"/>
    <dgm:cxn modelId="{37A44E83-EEA9-4B25-8624-599E446A3F2C}" type="presParOf" srcId="{9D1452F3-4B68-4036-8885-C214EF85D081}" destId="{F3053431-EA85-4FC0-969A-4AF7A652D8BD}" srcOrd="6" destOrd="0" presId="urn:microsoft.com/office/officeart/2005/8/layout/chevron1"/>
    <dgm:cxn modelId="{811C1DB9-2DF1-4920-8550-42710E6D791B}" type="presParOf" srcId="{9D1452F3-4B68-4036-8885-C214EF85D081}" destId="{C3D37B89-B30F-4D23-A58B-CCA14D02C793}" srcOrd="7" destOrd="0" presId="urn:microsoft.com/office/officeart/2005/8/layout/chevron1"/>
    <dgm:cxn modelId="{1E59F0FB-58A1-41D2-BA4E-2D898C09EACE}"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B8BA6241-CB92-4C97-95D0-5A8CE05634D3}" type="presOf" srcId="{558EC261-9D52-489B-B660-C0D77C08B838}" destId="{34AC8932-2262-4AF3-8DC8-18BF1A8D4719}"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8ECD8CB6-B1D8-401D-AF86-6D7E3FE22D05}"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9B03FB25-250B-4DE1-855D-03311B744EC1}" type="presOf" srcId="{CDC219FE-7DE5-4A7E-9034-9632C7BA56FD}" destId="{8AEA03D6-68E2-47FA-A225-4C178D2545A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980C0B16-3561-4AB7-9768-1A2C430B43C1}" type="presOf" srcId="{7EC8A4D4-89DB-4959-91A9-CE3300BFBEE4}" destId="{F3053431-EA85-4FC0-969A-4AF7A652D8BD}" srcOrd="0" destOrd="0" presId="urn:microsoft.com/office/officeart/2005/8/layout/chevron1"/>
    <dgm:cxn modelId="{21393B6A-D8E6-440E-9FB4-E99B0D5CF02E}" type="presOf" srcId="{9D3F73C2-C1DD-4DDE-9581-8551FF17FB02}" destId="{01FD4061-00CC-45CF-A430-502D81E72ABA}" srcOrd="0" destOrd="0" presId="urn:microsoft.com/office/officeart/2005/8/layout/chevron1"/>
    <dgm:cxn modelId="{B4875E8A-22FD-4A63-BE90-0C51854DA659}" type="presOf" srcId="{9915AAE7-63E5-4F5B-ADED-1E200E2B5B2C}" destId="{9D1452F3-4B68-4036-8885-C214EF85D081}" srcOrd="0" destOrd="0" presId="urn:microsoft.com/office/officeart/2005/8/layout/chevron1"/>
    <dgm:cxn modelId="{CBAF8241-1F35-4FA0-9958-031C54003C9E}" type="presParOf" srcId="{9D1452F3-4B68-4036-8885-C214EF85D081}" destId="{11E04AB9-8AF7-4026-9C9B-F9D564389DEC}" srcOrd="0" destOrd="0" presId="urn:microsoft.com/office/officeart/2005/8/layout/chevron1"/>
    <dgm:cxn modelId="{901242A7-D98C-423A-8FA4-FDD4AB28A755}" type="presParOf" srcId="{9D1452F3-4B68-4036-8885-C214EF85D081}" destId="{3A542D8A-4A84-408E-873B-DDAC6D7059D0}" srcOrd="1" destOrd="0" presId="urn:microsoft.com/office/officeart/2005/8/layout/chevron1"/>
    <dgm:cxn modelId="{A68C42F3-A3B0-4862-9BA8-97FA632E90B3}" type="presParOf" srcId="{9D1452F3-4B68-4036-8885-C214EF85D081}" destId="{34AC8932-2262-4AF3-8DC8-18BF1A8D4719}" srcOrd="2" destOrd="0" presId="urn:microsoft.com/office/officeart/2005/8/layout/chevron1"/>
    <dgm:cxn modelId="{F1BB9BF7-5645-4513-9883-F533B6B249C0}" type="presParOf" srcId="{9D1452F3-4B68-4036-8885-C214EF85D081}" destId="{76D0AADA-93A7-41E0-A503-FFCE5FE09FD0}" srcOrd="3" destOrd="0" presId="urn:microsoft.com/office/officeart/2005/8/layout/chevron1"/>
    <dgm:cxn modelId="{CBD86C44-584D-4F08-871C-6AB95D32A918}" type="presParOf" srcId="{9D1452F3-4B68-4036-8885-C214EF85D081}" destId="{8AEA03D6-68E2-47FA-A225-4C178D2545A9}" srcOrd="4" destOrd="0" presId="urn:microsoft.com/office/officeart/2005/8/layout/chevron1"/>
    <dgm:cxn modelId="{22120741-5EBA-4612-8BBB-FF66557CE455}" type="presParOf" srcId="{9D1452F3-4B68-4036-8885-C214EF85D081}" destId="{94413B37-8375-487A-A05C-98285836A70C}" srcOrd="5" destOrd="0" presId="urn:microsoft.com/office/officeart/2005/8/layout/chevron1"/>
    <dgm:cxn modelId="{AC189529-8AC8-4662-B458-FEC0A4293DEA}" type="presParOf" srcId="{9D1452F3-4B68-4036-8885-C214EF85D081}" destId="{F3053431-EA85-4FC0-969A-4AF7A652D8BD}" srcOrd="6" destOrd="0" presId="urn:microsoft.com/office/officeart/2005/8/layout/chevron1"/>
    <dgm:cxn modelId="{61C29B9C-3506-4807-8E75-B334CFCF5EC6}" type="presParOf" srcId="{9D1452F3-4B68-4036-8885-C214EF85D081}" destId="{C3D37B89-B30F-4D23-A58B-CCA14D02C793}" srcOrd="7" destOrd="0" presId="urn:microsoft.com/office/officeart/2005/8/layout/chevron1"/>
    <dgm:cxn modelId="{5C0C035A-1F85-45D0-B32C-31283AD54B5E}"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DB166ACC-FF1D-40B6-AC08-6033863CEDE9}" type="presOf" srcId="{558EC261-9D52-489B-B660-C0D77C08B838}" destId="{34AC8932-2262-4AF3-8DC8-18BF1A8D4719}"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CB919A7B-5121-4C33-A06F-233EEA9A19E9}" type="presOf" srcId="{9D3F73C2-C1DD-4DDE-9581-8551FF17FB02}" destId="{01FD4061-00CC-45CF-A430-502D81E72ABA}"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9B7262E6-3A7C-42F4-B081-FFF85E3AAB09}" type="presOf" srcId="{9915AAE7-63E5-4F5B-ADED-1E200E2B5B2C}" destId="{9D1452F3-4B68-4036-8885-C214EF85D081}" srcOrd="0" destOrd="0" presId="urn:microsoft.com/office/officeart/2005/8/layout/chevron1"/>
    <dgm:cxn modelId="{74B6D281-7981-44B1-9AD3-B116366E514C}" type="presOf" srcId="{CDC219FE-7DE5-4A7E-9034-9632C7BA56FD}" destId="{8AEA03D6-68E2-47FA-A225-4C178D2545A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6CC52CC6-AFB5-46A4-9A1D-0E6DD418926D}" type="presOf" srcId="{15590F0A-DE7B-4C50-A3FC-BF1EA2802806}" destId="{11E04AB9-8AF7-4026-9C9B-F9D564389DEC}" srcOrd="0" destOrd="0" presId="urn:microsoft.com/office/officeart/2005/8/layout/chevron1"/>
    <dgm:cxn modelId="{DDA66BF2-721C-4498-AF1F-3692044E3911}" type="presOf" srcId="{7EC8A4D4-89DB-4959-91A9-CE3300BFBEE4}" destId="{F3053431-EA85-4FC0-969A-4AF7A652D8BD}" srcOrd="0" destOrd="0" presId="urn:microsoft.com/office/officeart/2005/8/layout/chevron1"/>
    <dgm:cxn modelId="{EBD75663-6DF9-448F-878A-C7F9613655EB}" type="presParOf" srcId="{9D1452F3-4B68-4036-8885-C214EF85D081}" destId="{11E04AB9-8AF7-4026-9C9B-F9D564389DEC}" srcOrd="0" destOrd="0" presId="urn:microsoft.com/office/officeart/2005/8/layout/chevron1"/>
    <dgm:cxn modelId="{3EFFD9CE-207E-437F-9076-670B07002981}" type="presParOf" srcId="{9D1452F3-4B68-4036-8885-C214EF85D081}" destId="{3A542D8A-4A84-408E-873B-DDAC6D7059D0}" srcOrd="1" destOrd="0" presId="urn:microsoft.com/office/officeart/2005/8/layout/chevron1"/>
    <dgm:cxn modelId="{1FF1BFF3-1052-4DDF-988B-89ACD1144E94}" type="presParOf" srcId="{9D1452F3-4B68-4036-8885-C214EF85D081}" destId="{34AC8932-2262-4AF3-8DC8-18BF1A8D4719}" srcOrd="2" destOrd="0" presId="urn:microsoft.com/office/officeart/2005/8/layout/chevron1"/>
    <dgm:cxn modelId="{BBEE14FD-D18F-4BEB-88C4-115294546A1F}" type="presParOf" srcId="{9D1452F3-4B68-4036-8885-C214EF85D081}" destId="{76D0AADA-93A7-41E0-A503-FFCE5FE09FD0}" srcOrd="3" destOrd="0" presId="urn:microsoft.com/office/officeart/2005/8/layout/chevron1"/>
    <dgm:cxn modelId="{5D3D12E2-999E-4191-B269-F454E7FF2A22}" type="presParOf" srcId="{9D1452F3-4B68-4036-8885-C214EF85D081}" destId="{8AEA03D6-68E2-47FA-A225-4C178D2545A9}" srcOrd="4" destOrd="0" presId="urn:microsoft.com/office/officeart/2005/8/layout/chevron1"/>
    <dgm:cxn modelId="{8F19E028-AAD9-445B-8AD2-75E62416F2FB}" type="presParOf" srcId="{9D1452F3-4B68-4036-8885-C214EF85D081}" destId="{94413B37-8375-487A-A05C-98285836A70C}" srcOrd="5" destOrd="0" presId="urn:microsoft.com/office/officeart/2005/8/layout/chevron1"/>
    <dgm:cxn modelId="{F62DCB2E-FE85-4ECE-94AF-545E6DBA5249}" type="presParOf" srcId="{9D1452F3-4B68-4036-8885-C214EF85D081}" destId="{F3053431-EA85-4FC0-969A-4AF7A652D8BD}" srcOrd="6" destOrd="0" presId="urn:microsoft.com/office/officeart/2005/8/layout/chevron1"/>
    <dgm:cxn modelId="{2552A908-4D6D-4D17-98BF-F629874D5035}" type="presParOf" srcId="{9D1452F3-4B68-4036-8885-C214EF85D081}" destId="{C3D37B89-B30F-4D23-A58B-CCA14D02C793}" srcOrd="7" destOrd="0" presId="urn:microsoft.com/office/officeart/2005/8/layout/chevron1"/>
    <dgm:cxn modelId="{0259CF83-E1E7-4FA5-A4BD-DF6AA708FF30}"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050" b="1" dirty="0" smtClean="0">
              <a:solidFill>
                <a:schemeClr val="bg1"/>
              </a:solidFill>
              <a:cs typeface="B Zar" panose="00000400000000000000" pitchFamily="2" charset="-78"/>
            </a:rPr>
            <a:t>فصل سوم</a:t>
          </a:r>
          <a:endParaRPr lang="fa-IR" sz="1200" b="1" dirty="0" smtClean="0">
            <a:solidFill>
              <a:schemeClr val="bg1"/>
            </a:solidFill>
            <a:cs typeface="B Zar" panose="00000400000000000000" pitchFamily="2" charset="-78"/>
          </a:endParaRP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89BEED69-EDC6-43B0-B896-EADA68DEECBC}" type="presOf" srcId="{CDC219FE-7DE5-4A7E-9034-9632C7BA56FD}" destId="{8AEA03D6-68E2-47FA-A225-4C178D2545A9}"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A2D1AC05-036B-40CB-8443-29FB256FD9C7}" type="presOf" srcId="{558EC261-9D52-489B-B660-C0D77C08B838}" destId="{34AC8932-2262-4AF3-8DC8-18BF1A8D4719}" srcOrd="0" destOrd="0" presId="urn:microsoft.com/office/officeart/2005/8/layout/chevron1"/>
    <dgm:cxn modelId="{CB8B6249-0CCC-4D6B-ABE2-22A323B4178D}" type="presOf" srcId="{15590F0A-DE7B-4C50-A3FC-BF1EA2802806}" destId="{11E04AB9-8AF7-4026-9C9B-F9D564389DEC}" srcOrd="0" destOrd="0" presId="urn:microsoft.com/office/officeart/2005/8/layout/chevron1"/>
    <dgm:cxn modelId="{680B872D-2962-47C6-B72D-AECD576AB9D3}" type="presOf" srcId="{7EC8A4D4-89DB-4959-91A9-CE3300BFBEE4}" destId="{F3053431-EA85-4FC0-969A-4AF7A652D8BD}" srcOrd="0" destOrd="0" presId="urn:microsoft.com/office/officeart/2005/8/layout/chevron1"/>
    <dgm:cxn modelId="{E645A966-4528-454E-B4AD-E5739B59052F}" type="presOf" srcId="{9D3F73C2-C1DD-4DDE-9581-8551FF17FB02}" destId="{01FD4061-00CC-45CF-A430-502D81E72ABA}"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6124FB00-475D-4C51-91E6-2DBBB147C4B5}" type="presOf" srcId="{9915AAE7-63E5-4F5B-ADED-1E200E2B5B2C}" destId="{9D1452F3-4B68-4036-8885-C214EF85D081}"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639F0D6F-3D71-4F85-B258-F3BFB1C3EDAC}" srcId="{9915AAE7-63E5-4F5B-ADED-1E200E2B5B2C}" destId="{7EC8A4D4-89DB-4959-91A9-CE3300BFBEE4}" srcOrd="3" destOrd="0" parTransId="{EB64BECA-7188-464E-B7C4-8E847AA86AF6}" sibTransId="{83374507-AA05-417C-B1B0-9A2F91BCAE7B}"/>
    <dgm:cxn modelId="{58F74DEC-E3B0-4219-AEFC-C4C5BE0FA12C}" type="presParOf" srcId="{9D1452F3-4B68-4036-8885-C214EF85D081}" destId="{11E04AB9-8AF7-4026-9C9B-F9D564389DEC}" srcOrd="0" destOrd="0" presId="urn:microsoft.com/office/officeart/2005/8/layout/chevron1"/>
    <dgm:cxn modelId="{A321FCCD-D06C-48D4-A46E-1595691B3EC4}" type="presParOf" srcId="{9D1452F3-4B68-4036-8885-C214EF85D081}" destId="{3A542D8A-4A84-408E-873B-DDAC6D7059D0}" srcOrd="1" destOrd="0" presId="urn:microsoft.com/office/officeart/2005/8/layout/chevron1"/>
    <dgm:cxn modelId="{DE4B234F-B8E2-4953-BF97-D030AF5E0A8D}" type="presParOf" srcId="{9D1452F3-4B68-4036-8885-C214EF85D081}" destId="{34AC8932-2262-4AF3-8DC8-18BF1A8D4719}" srcOrd="2" destOrd="0" presId="urn:microsoft.com/office/officeart/2005/8/layout/chevron1"/>
    <dgm:cxn modelId="{D9DAFA59-C11A-4675-84DE-6758C5E99D37}" type="presParOf" srcId="{9D1452F3-4B68-4036-8885-C214EF85D081}" destId="{76D0AADA-93A7-41E0-A503-FFCE5FE09FD0}" srcOrd="3" destOrd="0" presId="urn:microsoft.com/office/officeart/2005/8/layout/chevron1"/>
    <dgm:cxn modelId="{813DA997-C5BD-4FE4-9947-D85CDF1A1609}" type="presParOf" srcId="{9D1452F3-4B68-4036-8885-C214EF85D081}" destId="{8AEA03D6-68E2-47FA-A225-4C178D2545A9}" srcOrd="4" destOrd="0" presId="urn:microsoft.com/office/officeart/2005/8/layout/chevron1"/>
    <dgm:cxn modelId="{DED17454-3056-4D1B-AA01-A7B7EF28E1BA}" type="presParOf" srcId="{9D1452F3-4B68-4036-8885-C214EF85D081}" destId="{94413B37-8375-487A-A05C-98285836A70C}" srcOrd="5" destOrd="0" presId="urn:microsoft.com/office/officeart/2005/8/layout/chevron1"/>
    <dgm:cxn modelId="{DF58AB2B-8971-4DF5-9D72-2CCF0E3DEEE2}" type="presParOf" srcId="{9D1452F3-4B68-4036-8885-C214EF85D081}" destId="{F3053431-EA85-4FC0-969A-4AF7A652D8BD}" srcOrd="6" destOrd="0" presId="urn:microsoft.com/office/officeart/2005/8/layout/chevron1"/>
    <dgm:cxn modelId="{44C2E493-4484-46D7-B670-381EE6A941F5}" type="presParOf" srcId="{9D1452F3-4B68-4036-8885-C214EF85D081}" destId="{C3D37B89-B30F-4D23-A58B-CCA14D02C793}" srcOrd="7" destOrd="0" presId="urn:microsoft.com/office/officeart/2005/8/layout/chevron1"/>
    <dgm:cxn modelId="{46B6E2E6-0D1B-4A11-9561-C80E47F1568D}"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2B116B11-7A8D-4D1E-A4B8-0770291529BF}" type="presOf" srcId="{9915AAE7-63E5-4F5B-ADED-1E200E2B5B2C}" destId="{9D1452F3-4B68-4036-8885-C214EF85D081}" srcOrd="0" destOrd="0" presId="urn:microsoft.com/office/officeart/2005/8/layout/chevron1"/>
    <dgm:cxn modelId="{AD6BD88E-CAC2-4568-8DBA-E3B86A6F8A34}" type="presOf" srcId="{558EC261-9D52-489B-B660-C0D77C08B838}" destId="{34AC8932-2262-4AF3-8DC8-18BF1A8D4719}"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58405E8C-B872-48E9-85C7-9D4ED498404D}" type="presOf" srcId="{9D3F73C2-C1DD-4DDE-9581-8551FF17FB02}" destId="{01FD4061-00CC-45CF-A430-502D81E72ABA}"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39DFD818-1FD9-42C4-BC86-494BE69A8AB1}" type="presOf" srcId="{CDC219FE-7DE5-4A7E-9034-9632C7BA56FD}" destId="{8AEA03D6-68E2-47FA-A225-4C178D2545A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1B0DEEF0-15DE-48A9-BFCB-D63435BFAAB5}" type="presOf" srcId="{15590F0A-DE7B-4C50-A3FC-BF1EA2802806}" destId="{11E04AB9-8AF7-4026-9C9B-F9D564389DEC}" srcOrd="0" destOrd="0" presId="urn:microsoft.com/office/officeart/2005/8/layout/chevron1"/>
    <dgm:cxn modelId="{845833BF-30C0-4CEC-AB47-FE6EEEA70426}" type="presOf" srcId="{7EC8A4D4-89DB-4959-91A9-CE3300BFBEE4}" destId="{F3053431-EA85-4FC0-969A-4AF7A652D8BD}"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830BF4A3-CDC4-4BBA-9414-D64DBDC29F11}" type="presParOf" srcId="{9D1452F3-4B68-4036-8885-C214EF85D081}" destId="{11E04AB9-8AF7-4026-9C9B-F9D564389DEC}" srcOrd="0" destOrd="0" presId="urn:microsoft.com/office/officeart/2005/8/layout/chevron1"/>
    <dgm:cxn modelId="{E2593B5E-9E9C-41C8-8135-E02FF082CFF8}" type="presParOf" srcId="{9D1452F3-4B68-4036-8885-C214EF85D081}" destId="{3A542D8A-4A84-408E-873B-DDAC6D7059D0}" srcOrd="1" destOrd="0" presId="urn:microsoft.com/office/officeart/2005/8/layout/chevron1"/>
    <dgm:cxn modelId="{6EDF5809-5B0B-4FEB-AD96-552391380CDF}" type="presParOf" srcId="{9D1452F3-4B68-4036-8885-C214EF85D081}" destId="{34AC8932-2262-4AF3-8DC8-18BF1A8D4719}" srcOrd="2" destOrd="0" presId="urn:microsoft.com/office/officeart/2005/8/layout/chevron1"/>
    <dgm:cxn modelId="{86EF4FA7-D677-4CE7-856C-B240759871E5}" type="presParOf" srcId="{9D1452F3-4B68-4036-8885-C214EF85D081}" destId="{76D0AADA-93A7-41E0-A503-FFCE5FE09FD0}" srcOrd="3" destOrd="0" presId="urn:microsoft.com/office/officeart/2005/8/layout/chevron1"/>
    <dgm:cxn modelId="{8AC21EEF-8275-482E-AAD1-4B2E3B896D42}" type="presParOf" srcId="{9D1452F3-4B68-4036-8885-C214EF85D081}" destId="{8AEA03D6-68E2-47FA-A225-4C178D2545A9}" srcOrd="4" destOrd="0" presId="urn:microsoft.com/office/officeart/2005/8/layout/chevron1"/>
    <dgm:cxn modelId="{7FC94C31-A928-4F6B-9D47-DFBC046F26D8}" type="presParOf" srcId="{9D1452F3-4B68-4036-8885-C214EF85D081}" destId="{94413B37-8375-487A-A05C-98285836A70C}" srcOrd="5" destOrd="0" presId="urn:microsoft.com/office/officeart/2005/8/layout/chevron1"/>
    <dgm:cxn modelId="{E665FEA9-1965-4D74-AAA1-53E72A7DBE48}" type="presParOf" srcId="{9D1452F3-4B68-4036-8885-C214EF85D081}" destId="{F3053431-EA85-4FC0-969A-4AF7A652D8BD}" srcOrd="6" destOrd="0" presId="urn:microsoft.com/office/officeart/2005/8/layout/chevron1"/>
    <dgm:cxn modelId="{3405A04E-B141-40A8-AE16-99BD8B62C918}" type="presParOf" srcId="{9D1452F3-4B68-4036-8885-C214EF85D081}" destId="{C3D37B89-B30F-4D23-A58B-CCA14D02C793}" srcOrd="7" destOrd="0" presId="urn:microsoft.com/office/officeart/2005/8/layout/chevron1"/>
    <dgm:cxn modelId="{5E5F2542-BC14-47BD-95B3-8B481348B048}"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03FE2904-94D1-491B-AA61-C2EF1B72716C}" type="presOf" srcId="{7EC8A4D4-89DB-4959-91A9-CE3300BFBEE4}" destId="{F3053431-EA85-4FC0-969A-4AF7A652D8BD}" srcOrd="0" destOrd="0" presId="urn:microsoft.com/office/officeart/2005/8/layout/chevron1"/>
    <dgm:cxn modelId="{DF0C41B4-2C8E-4B79-BBDF-F2962F43A7D3}" type="presOf" srcId="{CDC219FE-7DE5-4A7E-9034-9632C7BA56FD}" destId="{8AEA03D6-68E2-47FA-A225-4C178D2545A9}" srcOrd="0" destOrd="0" presId="urn:microsoft.com/office/officeart/2005/8/layout/chevron1"/>
    <dgm:cxn modelId="{7D2CB8A8-70CD-465F-BF71-FB8DDEA99ABA}" type="presOf" srcId="{9915AAE7-63E5-4F5B-ADED-1E200E2B5B2C}" destId="{9D1452F3-4B68-4036-8885-C214EF85D081}" srcOrd="0" destOrd="0" presId="urn:microsoft.com/office/officeart/2005/8/layout/chevron1"/>
    <dgm:cxn modelId="{7491697D-4E0A-45AE-9F17-94D65FAD19A2}" type="presOf" srcId="{15590F0A-DE7B-4C50-A3FC-BF1EA2802806}" destId="{11E04AB9-8AF7-4026-9C9B-F9D564389DEC}"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436755CC-1E85-4B5C-86D5-8D34B34AFC43}" type="presOf" srcId="{9D3F73C2-C1DD-4DDE-9581-8551FF17FB02}" destId="{01FD4061-00CC-45CF-A430-502D81E72ABA}" srcOrd="0" destOrd="0" presId="urn:microsoft.com/office/officeart/2005/8/layout/chevron1"/>
    <dgm:cxn modelId="{484D06DA-2413-471F-B6E1-F88DD8F0DA61}" type="presOf" srcId="{558EC261-9D52-489B-B660-C0D77C08B838}" destId="{34AC8932-2262-4AF3-8DC8-18BF1A8D4719}"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CE8C927A-502B-4883-B480-9DEBCCBDEB70}" srcId="{9915AAE7-63E5-4F5B-ADED-1E200E2B5B2C}" destId="{CDC219FE-7DE5-4A7E-9034-9632C7BA56FD}" srcOrd="2" destOrd="0" parTransId="{9FFC02A5-ADDD-49DE-823D-1B8F04BE63D1}" sibTransId="{5E3A8B34-6230-4E11-9E48-F0F9C13D9CC5}"/>
    <dgm:cxn modelId="{639F0D6F-3D71-4F85-B258-F3BFB1C3EDAC}" srcId="{9915AAE7-63E5-4F5B-ADED-1E200E2B5B2C}" destId="{7EC8A4D4-89DB-4959-91A9-CE3300BFBEE4}" srcOrd="3" destOrd="0" parTransId="{EB64BECA-7188-464E-B7C4-8E847AA86AF6}" sibTransId="{83374507-AA05-417C-B1B0-9A2F91BCAE7B}"/>
    <dgm:cxn modelId="{35F48DD1-2CDF-4720-AC09-059ED6CFC323}" type="presParOf" srcId="{9D1452F3-4B68-4036-8885-C214EF85D081}" destId="{11E04AB9-8AF7-4026-9C9B-F9D564389DEC}" srcOrd="0" destOrd="0" presId="urn:microsoft.com/office/officeart/2005/8/layout/chevron1"/>
    <dgm:cxn modelId="{FA43A3C9-205B-408F-AE90-BE285170BB21}" type="presParOf" srcId="{9D1452F3-4B68-4036-8885-C214EF85D081}" destId="{3A542D8A-4A84-408E-873B-DDAC6D7059D0}" srcOrd="1" destOrd="0" presId="urn:microsoft.com/office/officeart/2005/8/layout/chevron1"/>
    <dgm:cxn modelId="{EAA7BD4D-51A5-4BB3-93FE-4CE20067AAFD}" type="presParOf" srcId="{9D1452F3-4B68-4036-8885-C214EF85D081}" destId="{34AC8932-2262-4AF3-8DC8-18BF1A8D4719}" srcOrd="2" destOrd="0" presId="urn:microsoft.com/office/officeart/2005/8/layout/chevron1"/>
    <dgm:cxn modelId="{4DC1E702-181B-453D-8610-2D7C64A16206}" type="presParOf" srcId="{9D1452F3-4B68-4036-8885-C214EF85D081}" destId="{76D0AADA-93A7-41E0-A503-FFCE5FE09FD0}" srcOrd="3" destOrd="0" presId="urn:microsoft.com/office/officeart/2005/8/layout/chevron1"/>
    <dgm:cxn modelId="{2895AC83-3802-41B4-B598-34BE8C759EC4}" type="presParOf" srcId="{9D1452F3-4B68-4036-8885-C214EF85D081}" destId="{8AEA03D6-68E2-47FA-A225-4C178D2545A9}" srcOrd="4" destOrd="0" presId="urn:microsoft.com/office/officeart/2005/8/layout/chevron1"/>
    <dgm:cxn modelId="{090B43C2-4EFF-437A-9FDF-9D933014FD43}" type="presParOf" srcId="{9D1452F3-4B68-4036-8885-C214EF85D081}" destId="{94413B37-8375-487A-A05C-98285836A70C}" srcOrd="5" destOrd="0" presId="urn:microsoft.com/office/officeart/2005/8/layout/chevron1"/>
    <dgm:cxn modelId="{AFD01478-3B52-4330-9703-4421C3F8876F}" type="presParOf" srcId="{9D1452F3-4B68-4036-8885-C214EF85D081}" destId="{F3053431-EA85-4FC0-969A-4AF7A652D8BD}" srcOrd="6" destOrd="0" presId="urn:microsoft.com/office/officeart/2005/8/layout/chevron1"/>
    <dgm:cxn modelId="{0004626B-3278-4386-837F-D60FDB25A311}" type="presParOf" srcId="{9D1452F3-4B68-4036-8885-C214EF85D081}" destId="{C3D37B89-B30F-4D23-A58B-CCA14D02C793}" srcOrd="7" destOrd="0" presId="urn:microsoft.com/office/officeart/2005/8/layout/chevron1"/>
    <dgm:cxn modelId="{E7EA01F5-D033-48DF-B8DB-3C2B0E7B17B3}"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D6CAF4EB-1EEA-4F45-84CA-8E2E1E8F302A}" type="presOf" srcId="{CDC219FE-7DE5-4A7E-9034-9632C7BA56FD}" destId="{8AEA03D6-68E2-47FA-A225-4C178D2545A9}" srcOrd="0" destOrd="0" presId="urn:microsoft.com/office/officeart/2005/8/layout/chevron1"/>
    <dgm:cxn modelId="{BA3892BD-14BA-498F-AF50-14D34899601A}" type="presOf" srcId="{7EC8A4D4-89DB-4959-91A9-CE3300BFBEE4}" destId="{F3053431-EA85-4FC0-969A-4AF7A652D8BD}"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C29893E1-73C4-41FD-AAB7-4EA1FD7F594E}" type="presOf" srcId="{9915AAE7-63E5-4F5B-ADED-1E200E2B5B2C}" destId="{9D1452F3-4B68-4036-8885-C214EF85D081}"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3B2C71A0-FFA3-4644-868E-CD2F229821AA}" type="presOf" srcId="{558EC261-9D52-489B-B660-C0D77C08B838}" destId="{34AC8932-2262-4AF3-8DC8-18BF1A8D471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59B943E7-376A-4FDD-AA3D-96D3143E6A76}" type="presOf" srcId="{9D3F73C2-C1DD-4DDE-9581-8551FF17FB02}" destId="{01FD4061-00CC-45CF-A430-502D81E72ABA}" srcOrd="0" destOrd="0" presId="urn:microsoft.com/office/officeart/2005/8/layout/chevron1"/>
    <dgm:cxn modelId="{E0A6E8AB-4667-4D5D-916D-2CD4491B4B27}" type="presOf" srcId="{15590F0A-DE7B-4C50-A3FC-BF1EA2802806}" destId="{11E04AB9-8AF7-4026-9C9B-F9D564389DEC}" srcOrd="0" destOrd="0" presId="urn:microsoft.com/office/officeart/2005/8/layout/chevron1"/>
    <dgm:cxn modelId="{097A3333-0548-4767-A2A6-4F650B86D22A}" type="presParOf" srcId="{9D1452F3-4B68-4036-8885-C214EF85D081}" destId="{11E04AB9-8AF7-4026-9C9B-F9D564389DEC}" srcOrd="0" destOrd="0" presId="urn:microsoft.com/office/officeart/2005/8/layout/chevron1"/>
    <dgm:cxn modelId="{0EFD5D84-DB60-474E-926E-1D7FAB08584E}" type="presParOf" srcId="{9D1452F3-4B68-4036-8885-C214EF85D081}" destId="{3A542D8A-4A84-408E-873B-DDAC6D7059D0}" srcOrd="1" destOrd="0" presId="urn:microsoft.com/office/officeart/2005/8/layout/chevron1"/>
    <dgm:cxn modelId="{F8E75C2D-4E57-4EF2-BF78-B001F68691CE}" type="presParOf" srcId="{9D1452F3-4B68-4036-8885-C214EF85D081}" destId="{34AC8932-2262-4AF3-8DC8-18BF1A8D4719}" srcOrd="2" destOrd="0" presId="urn:microsoft.com/office/officeart/2005/8/layout/chevron1"/>
    <dgm:cxn modelId="{BDFAD0C8-A9E2-4FF1-96F9-73FE838C19F9}" type="presParOf" srcId="{9D1452F3-4B68-4036-8885-C214EF85D081}" destId="{76D0AADA-93A7-41E0-A503-FFCE5FE09FD0}" srcOrd="3" destOrd="0" presId="urn:microsoft.com/office/officeart/2005/8/layout/chevron1"/>
    <dgm:cxn modelId="{3E2A46DF-8817-45A1-BCDD-DA56D9E2626F}" type="presParOf" srcId="{9D1452F3-4B68-4036-8885-C214EF85D081}" destId="{8AEA03D6-68E2-47FA-A225-4C178D2545A9}" srcOrd="4" destOrd="0" presId="urn:microsoft.com/office/officeart/2005/8/layout/chevron1"/>
    <dgm:cxn modelId="{C732FF37-65A6-4729-A66D-1AD473D6517E}" type="presParOf" srcId="{9D1452F3-4B68-4036-8885-C214EF85D081}" destId="{94413B37-8375-487A-A05C-98285836A70C}" srcOrd="5" destOrd="0" presId="urn:microsoft.com/office/officeart/2005/8/layout/chevron1"/>
    <dgm:cxn modelId="{40AA429F-6DEA-4A90-8D21-D02B99A7E2BA}" type="presParOf" srcId="{9D1452F3-4B68-4036-8885-C214EF85D081}" destId="{F3053431-EA85-4FC0-969A-4AF7A652D8BD}" srcOrd="6" destOrd="0" presId="urn:microsoft.com/office/officeart/2005/8/layout/chevron1"/>
    <dgm:cxn modelId="{30910ADB-0CDF-4D91-9BBE-6903CD74173F}" type="presParOf" srcId="{9D1452F3-4B68-4036-8885-C214EF85D081}" destId="{C3D37B89-B30F-4D23-A58B-CCA14D02C793}" srcOrd="7" destOrd="0" presId="urn:microsoft.com/office/officeart/2005/8/layout/chevron1"/>
    <dgm:cxn modelId="{A9AE64E2-DD7E-4D52-AC11-22016EE7ECB1}"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1C74FF92-B313-4C5E-B3E2-5341EB4373A0}" type="presOf" srcId="{9D3F73C2-C1DD-4DDE-9581-8551FF17FB02}" destId="{01FD4061-00CC-45CF-A430-502D81E72ABA}" srcOrd="0" destOrd="0" presId="urn:microsoft.com/office/officeart/2005/8/layout/chevron1"/>
    <dgm:cxn modelId="{BB2BD7FE-F0CF-4F66-9003-BE27692F232B}" type="presOf" srcId="{7EC8A4D4-89DB-4959-91A9-CE3300BFBEE4}" destId="{F3053431-EA85-4FC0-969A-4AF7A652D8BD}"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83286524-8262-42BD-9862-BAE235432300}" srcId="{9915AAE7-63E5-4F5B-ADED-1E200E2B5B2C}" destId="{558EC261-9D52-489B-B660-C0D77C08B838}" srcOrd="1" destOrd="0" parTransId="{64464F18-65F2-4F2F-8AC3-29A492298E80}" sibTransId="{27344788-7ADC-471B-BC7F-7594D2BB5BC8}"/>
    <dgm:cxn modelId="{BE6A723D-D99D-4412-AA2B-1BA23953AFCB}" type="presOf" srcId="{CDC219FE-7DE5-4A7E-9034-9632C7BA56FD}" destId="{8AEA03D6-68E2-47FA-A225-4C178D2545A9}" srcOrd="0" destOrd="0" presId="urn:microsoft.com/office/officeart/2005/8/layout/chevron1"/>
    <dgm:cxn modelId="{EEDF0669-79A6-4D6B-A09A-0C8D879EB635}" type="presOf" srcId="{15590F0A-DE7B-4C50-A3FC-BF1EA2802806}" destId="{11E04AB9-8AF7-4026-9C9B-F9D564389DEC}"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4DC01280-F126-4FB9-92AD-759791ED679D}" type="presOf" srcId="{558EC261-9D52-489B-B660-C0D77C08B838}" destId="{34AC8932-2262-4AF3-8DC8-18BF1A8D4719}" srcOrd="0" destOrd="0" presId="urn:microsoft.com/office/officeart/2005/8/layout/chevron1"/>
    <dgm:cxn modelId="{CD63900D-EEF6-4FAC-B6F4-45F1CD619332}" type="presOf" srcId="{9915AAE7-63E5-4F5B-ADED-1E200E2B5B2C}" destId="{9D1452F3-4B68-4036-8885-C214EF85D081}"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75282CFC-FD41-43DE-9E2B-37A2FC598818}" srcId="{9915AAE7-63E5-4F5B-ADED-1E200E2B5B2C}" destId="{15590F0A-DE7B-4C50-A3FC-BF1EA2802806}" srcOrd="0" destOrd="0" parTransId="{1212CDC7-FFC1-44F8-BD4C-AEBBDFCF7CD1}" sibTransId="{9DC1EE83-4E9D-4435-A4DE-222891DEB4B6}"/>
    <dgm:cxn modelId="{BE44812C-B155-4AEE-93FC-113A12B1DC85}" type="presParOf" srcId="{9D1452F3-4B68-4036-8885-C214EF85D081}" destId="{11E04AB9-8AF7-4026-9C9B-F9D564389DEC}" srcOrd="0" destOrd="0" presId="urn:microsoft.com/office/officeart/2005/8/layout/chevron1"/>
    <dgm:cxn modelId="{46745A7A-CB48-4646-BDD6-3021C0198A0F}" type="presParOf" srcId="{9D1452F3-4B68-4036-8885-C214EF85D081}" destId="{3A542D8A-4A84-408E-873B-DDAC6D7059D0}" srcOrd="1" destOrd="0" presId="urn:microsoft.com/office/officeart/2005/8/layout/chevron1"/>
    <dgm:cxn modelId="{2FE19B53-A00A-4874-9D57-6963610A76C5}" type="presParOf" srcId="{9D1452F3-4B68-4036-8885-C214EF85D081}" destId="{34AC8932-2262-4AF3-8DC8-18BF1A8D4719}" srcOrd="2" destOrd="0" presId="urn:microsoft.com/office/officeart/2005/8/layout/chevron1"/>
    <dgm:cxn modelId="{195FA5AD-8592-49BB-BD68-CCA803A480D3}" type="presParOf" srcId="{9D1452F3-4B68-4036-8885-C214EF85D081}" destId="{76D0AADA-93A7-41E0-A503-FFCE5FE09FD0}" srcOrd="3" destOrd="0" presId="urn:microsoft.com/office/officeart/2005/8/layout/chevron1"/>
    <dgm:cxn modelId="{B4DB18B8-35D7-4A77-93FF-4347E6570517}" type="presParOf" srcId="{9D1452F3-4B68-4036-8885-C214EF85D081}" destId="{8AEA03D6-68E2-47FA-A225-4C178D2545A9}" srcOrd="4" destOrd="0" presId="urn:microsoft.com/office/officeart/2005/8/layout/chevron1"/>
    <dgm:cxn modelId="{968A5146-A1C4-47B7-83C2-10BD9C1310B7}" type="presParOf" srcId="{9D1452F3-4B68-4036-8885-C214EF85D081}" destId="{94413B37-8375-487A-A05C-98285836A70C}" srcOrd="5" destOrd="0" presId="urn:microsoft.com/office/officeart/2005/8/layout/chevron1"/>
    <dgm:cxn modelId="{0F2708EE-F672-45B8-8F54-D5F3FD4EE6D0}" type="presParOf" srcId="{9D1452F3-4B68-4036-8885-C214EF85D081}" destId="{F3053431-EA85-4FC0-969A-4AF7A652D8BD}" srcOrd="6" destOrd="0" presId="urn:microsoft.com/office/officeart/2005/8/layout/chevron1"/>
    <dgm:cxn modelId="{EEE4F34E-3DCC-4A4F-A789-5806AAC923F6}" type="presParOf" srcId="{9D1452F3-4B68-4036-8885-C214EF85D081}" destId="{C3D37B89-B30F-4D23-A58B-CCA14D02C793}" srcOrd="7" destOrd="0" presId="urn:microsoft.com/office/officeart/2005/8/layout/chevron1"/>
    <dgm:cxn modelId="{6B38E9B5-4B4E-479C-BF92-9AFC811A59C1}"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 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75282CFC-FD41-43DE-9E2B-37A2FC598818}" srcId="{9915AAE7-63E5-4F5B-ADED-1E200E2B5B2C}" destId="{15590F0A-DE7B-4C50-A3FC-BF1EA2802806}" srcOrd="0" destOrd="0" parTransId="{1212CDC7-FFC1-44F8-BD4C-AEBBDFCF7CD1}" sibTransId="{9DC1EE83-4E9D-4435-A4DE-222891DEB4B6}"/>
    <dgm:cxn modelId="{6873708E-1084-40A7-AC08-C6B0D3B6A104}" type="presOf" srcId="{558EC261-9D52-489B-B660-C0D77C08B838}" destId="{34AC8932-2262-4AF3-8DC8-18BF1A8D4719}"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299A775D-6B94-4C96-93DD-196EF18C39EE}" type="presOf" srcId="{CDC219FE-7DE5-4A7E-9034-9632C7BA56FD}" destId="{8AEA03D6-68E2-47FA-A225-4C178D2545A9}" srcOrd="0" destOrd="0" presId="urn:microsoft.com/office/officeart/2005/8/layout/chevron1"/>
    <dgm:cxn modelId="{0AF0A88E-DEE5-4712-8615-032F939D8EFD}" type="presOf" srcId="{15590F0A-DE7B-4C50-A3FC-BF1EA2802806}" destId="{11E04AB9-8AF7-4026-9C9B-F9D564389DEC}"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632D8BC4-5645-4720-84B4-8F54B0228887}" type="presOf" srcId="{9915AAE7-63E5-4F5B-ADED-1E200E2B5B2C}" destId="{9D1452F3-4B68-4036-8885-C214EF85D081}" srcOrd="0" destOrd="0" presId="urn:microsoft.com/office/officeart/2005/8/layout/chevron1"/>
    <dgm:cxn modelId="{B7EE98C4-905A-4859-8495-4AC9ABB86D0A}" type="presOf" srcId="{9D3F73C2-C1DD-4DDE-9581-8551FF17FB02}" destId="{01FD4061-00CC-45CF-A430-502D81E72ABA}"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C13F4669-7742-48EB-9BD3-DDE5AAC24291}" type="presOf" srcId="{7EC8A4D4-89DB-4959-91A9-CE3300BFBEE4}" destId="{F3053431-EA85-4FC0-969A-4AF7A652D8BD}" srcOrd="0" destOrd="0" presId="urn:microsoft.com/office/officeart/2005/8/layout/chevron1"/>
    <dgm:cxn modelId="{2CAC10B0-72DC-495F-9276-67588ACA2D3D}" type="presParOf" srcId="{9D1452F3-4B68-4036-8885-C214EF85D081}" destId="{11E04AB9-8AF7-4026-9C9B-F9D564389DEC}" srcOrd="0" destOrd="0" presId="urn:microsoft.com/office/officeart/2005/8/layout/chevron1"/>
    <dgm:cxn modelId="{A0F01990-4CB3-4261-BF84-E6F02B8681C3}" type="presParOf" srcId="{9D1452F3-4B68-4036-8885-C214EF85D081}" destId="{3A542D8A-4A84-408E-873B-DDAC6D7059D0}" srcOrd="1" destOrd="0" presId="urn:microsoft.com/office/officeart/2005/8/layout/chevron1"/>
    <dgm:cxn modelId="{72C26A14-18DC-48B3-89E7-6B8F19806633}" type="presParOf" srcId="{9D1452F3-4B68-4036-8885-C214EF85D081}" destId="{34AC8932-2262-4AF3-8DC8-18BF1A8D4719}" srcOrd="2" destOrd="0" presId="urn:microsoft.com/office/officeart/2005/8/layout/chevron1"/>
    <dgm:cxn modelId="{D5610389-D7FC-42B5-872C-9C978CC0E8B0}" type="presParOf" srcId="{9D1452F3-4B68-4036-8885-C214EF85D081}" destId="{76D0AADA-93A7-41E0-A503-FFCE5FE09FD0}" srcOrd="3" destOrd="0" presId="urn:microsoft.com/office/officeart/2005/8/layout/chevron1"/>
    <dgm:cxn modelId="{9F67A454-BE1E-4A33-8941-813001F9EFBB}" type="presParOf" srcId="{9D1452F3-4B68-4036-8885-C214EF85D081}" destId="{8AEA03D6-68E2-47FA-A225-4C178D2545A9}" srcOrd="4" destOrd="0" presId="urn:microsoft.com/office/officeart/2005/8/layout/chevron1"/>
    <dgm:cxn modelId="{35A4189D-2432-4017-A935-7C3F9338AF0A}" type="presParOf" srcId="{9D1452F3-4B68-4036-8885-C214EF85D081}" destId="{94413B37-8375-487A-A05C-98285836A70C}" srcOrd="5" destOrd="0" presId="urn:microsoft.com/office/officeart/2005/8/layout/chevron1"/>
    <dgm:cxn modelId="{CD690C34-BF5A-4509-A9FC-A56C3848DB84}" type="presParOf" srcId="{9D1452F3-4B68-4036-8885-C214EF85D081}" destId="{F3053431-EA85-4FC0-969A-4AF7A652D8BD}" srcOrd="6" destOrd="0" presId="urn:microsoft.com/office/officeart/2005/8/layout/chevron1"/>
    <dgm:cxn modelId="{2BAD60EB-61EE-4363-ACF0-31F20FAB438B}" type="presParOf" srcId="{9D1452F3-4B68-4036-8885-C214EF85D081}" destId="{C3D37B89-B30F-4D23-A58B-CCA14D02C793}" srcOrd="7" destOrd="0" presId="urn:microsoft.com/office/officeart/2005/8/layout/chevron1"/>
    <dgm:cxn modelId="{B3215BF2-FE4A-47A3-B443-1158E221F36F}"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4B9800B5-C12A-4D4D-9A18-CD6293845B4F}" type="presOf" srcId="{9915AAE7-63E5-4F5B-ADED-1E200E2B5B2C}" destId="{9D1452F3-4B68-4036-8885-C214EF85D081}" srcOrd="0" destOrd="0" presId="urn:microsoft.com/office/officeart/2005/8/layout/chevron1"/>
    <dgm:cxn modelId="{B04FDFAD-4BCB-4E80-BD37-BDF213DC15B5}" type="presOf" srcId="{558EC261-9D52-489B-B660-C0D77C08B838}" destId="{34AC8932-2262-4AF3-8DC8-18BF1A8D4719}" srcOrd="0" destOrd="0" presId="urn:microsoft.com/office/officeart/2005/8/layout/chevron1"/>
    <dgm:cxn modelId="{02F5833A-10AA-4610-B37A-B1C899867558}" srcId="{9915AAE7-63E5-4F5B-ADED-1E200E2B5B2C}" destId="{9D3F73C2-C1DD-4DDE-9581-8551FF17FB02}" srcOrd="4" destOrd="0" parTransId="{F51189C1-2F1D-4FE1-859E-9093F979EE54}" sibTransId="{4B912CC0-9743-49C2-B78C-83E9E69543FC}"/>
    <dgm:cxn modelId="{418AA46B-91F5-400B-9BF4-57811F79E593}" type="presOf" srcId="{7EC8A4D4-89DB-4959-91A9-CE3300BFBEE4}" destId="{F3053431-EA85-4FC0-969A-4AF7A652D8BD}"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421CDBE0-B539-441B-B44B-64D3E80A5BFF}" type="presOf" srcId="{15590F0A-DE7B-4C50-A3FC-BF1EA2802806}" destId="{11E04AB9-8AF7-4026-9C9B-F9D564389DEC}"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BAA63B2C-385B-4B74-A430-A6F77664045F}" type="presOf" srcId="{CDC219FE-7DE5-4A7E-9034-9632C7BA56FD}" destId="{8AEA03D6-68E2-47FA-A225-4C178D2545A9}"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BFFA79BA-93A0-4A39-9050-129A2AC48BA3}" type="presOf" srcId="{9D3F73C2-C1DD-4DDE-9581-8551FF17FB02}" destId="{01FD4061-00CC-45CF-A430-502D81E72ABA}" srcOrd="0" destOrd="0" presId="urn:microsoft.com/office/officeart/2005/8/layout/chevron1"/>
    <dgm:cxn modelId="{639F0D6F-3D71-4F85-B258-F3BFB1C3EDAC}" srcId="{9915AAE7-63E5-4F5B-ADED-1E200E2B5B2C}" destId="{7EC8A4D4-89DB-4959-91A9-CE3300BFBEE4}" srcOrd="3" destOrd="0" parTransId="{EB64BECA-7188-464E-B7C4-8E847AA86AF6}" sibTransId="{83374507-AA05-417C-B1B0-9A2F91BCAE7B}"/>
    <dgm:cxn modelId="{E5A0B9AC-EB64-419C-9D6D-B1EA4475ACA9}" type="presParOf" srcId="{9D1452F3-4B68-4036-8885-C214EF85D081}" destId="{11E04AB9-8AF7-4026-9C9B-F9D564389DEC}" srcOrd="0" destOrd="0" presId="urn:microsoft.com/office/officeart/2005/8/layout/chevron1"/>
    <dgm:cxn modelId="{4A9C1BAD-D3F4-4ADB-8B08-927B73914D82}" type="presParOf" srcId="{9D1452F3-4B68-4036-8885-C214EF85D081}" destId="{3A542D8A-4A84-408E-873B-DDAC6D7059D0}" srcOrd="1" destOrd="0" presId="urn:microsoft.com/office/officeart/2005/8/layout/chevron1"/>
    <dgm:cxn modelId="{FD4EE390-77CE-45E7-8678-979202336812}" type="presParOf" srcId="{9D1452F3-4B68-4036-8885-C214EF85D081}" destId="{34AC8932-2262-4AF3-8DC8-18BF1A8D4719}" srcOrd="2" destOrd="0" presId="urn:microsoft.com/office/officeart/2005/8/layout/chevron1"/>
    <dgm:cxn modelId="{A1C2394E-C04C-425D-B998-03BF86B41535}" type="presParOf" srcId="{9D1452F3-4B68-4036-8885-C214EF85D081}" destId="{76D0AADA-93A7-41E0-A503-FFCE5FE09FD0}" srcOrd="3" destOrd="0" presId="urn:microsoft.com/office/officeart/2005/8/layout/chevron1"/>
    <dgm:cxn modelId="{BBC8C853-786A-48E4-8446-1DACB28B6E27}" type="presParOf" srcId="{9D1452F3-4B68-4036-8885-C214EF85D081}" destId="{8AEA03D6-68E2-47FA-A225-4C178D2545A9}" srcOrd="4" destOrd="0" presId="urn:microsoft.com/office/officeart/2005/8/layout/chevron1"/>
    <dgm:cxn modelId="{BACCDDBC-C2A5-4FC7-A09A-574CAA549E16}" type="presParOf" srcId="{9D1452F3-4B68-4036-8885-C214EF85D081}" destId="{94413B37-8375-487A-A05C-98285836A70C}" srcOrd="5" destOrd="0" presId="urn:microsoft.com/office/officeart/2005/8/layout/chevron1"/>
    <dgm:cxn modelId="{4067B57B-4F8A-4777-9208-430A78E62079}" type="presParOf" srcId="{9D1452F3-4B68-4036-8885-C214EF85D081}" destId="{F3053431-EA85-4FC0-969A-4AF7A652D8BD}" srcOrd="6" destOrd="0" presId="urn:microsoft.com/office/officeart/2005/8/layout/chevron1"/>
    <dgm:cxn modelId="{0ECA0FF4-2C22-4108-A4D6-350C996D0AB6}" type="presParOf" srcId="{9D1452F3-4B68-4036-8885-C214EF85D081}" destId="{C3D37B89-B30F-4D23-A58B-CCA14D02C793}" srcOrd="7" destOrd="0" presId="urn:microsoft.com/office/officeart/2005/8/layout/chevron1"/>
    <dgm:cxn modelId="{D848F434-1C4C-4A65-B34E-78CFB5AFCA2F}"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15AAE7-63E5-4F5B-ADED-1E200E2B5B2C}" type="doc">
      <dgm:prSet loTypeId="urn:microsoft.com/office/officeart/2005/8/layout/chevron1" loCatId="process" qsTypeId="urn:microsoft.com/office/officeart/2005/8/quickstyle/simple1" qsCatId="simple" csTypeId="urn:microsoft.com/office/officeart/2005/8/colors/accent1_2" csCatId="accent1" phldr="1"/>
      <dgm:spPr/>
    </dgm:pt>
    <dgm:pt modelId="{15590F0A-DE7B-4C50-A3FC-BF1EA2802806}">
      <dgm:prSet phldrT="[Text]" custT="1">
        <dgm:style>
          <a:lnRef idx="3">
            <a:schemeClr val="lt1"/>
          </a:lnRef>
          <a:fillRef idx="1">
            <a:schemeClr val="accent3"/>
          </a:fillRef>
          <a:effectRef idx="1">
            <a:schemeClr val="accent3"/>
          </a:effectRef>
          <a:fontRef idx="minor">
            <a:schemeClr val="lt1"/>
          </a:fontRef>
        </dgm:style>
      </dgm:prSet>
      <dgm:spPr>
        <a:solidFill>
          <a:srgbClr val="AA2C71"/>
        </a:solidFill>
        <a:ln>
          <a:solidFill>
            <a:schemeClr val="tx1"/>
          </a:solidFill>
        </a:ln>
      </dgm:spPr>
      <dgm:t>
        <a:bodyPr/>
        <a:lstStyle/>
        <a:p>
          <a:r>
            <a:rPr lang="fa-IR" sz="1200" b="1" dirty="0" smtClean="0">
              <a:solidFill>
                <a:schemeClr val="bg1"/>
              </a:solidFill>
              <a:cs typeface="B Zar" panose="00000400000000000000" pitchFamily="2" charset="-78"/>
            </a:rPr>
            <a:t>فصل اول</a:t>
          </a:r>
        </a:p>
        <a:p>
          <a:r>
            <a:rPr lang="fa-IR" sz="1200" b="1" dirty="0" smtClean="0">
              <a:solidFill>
                <a:schemeClr val="bg1"/>
              </a:solidFill>
              <a:cs typeface="B Zar" panose="00000400000000000000" pitchFamily="2" charset="-78"/>
            </a:rPr>
            <a:t>کلیات تحقیق</a:t>
          </a:r>
          <a:endParaRPr lang="en-US" sz="1200" b="1" dirty="0" smtClean="0">
            <a:solidFill>
              <a:schemeClr val="bg1"/>
            </a:solidFill>
            <a:cs typeface="B Zar" panose="00000400000000000000" pitchFamily="2" charset="-78"/>
          </a:endParaRPr>
        </a:p>
      </dgm:t>
    </dgm:pt>
    <dgm:pt modelId="{1212CDC7-FFC1-44F8-BD4C-AEBBDFCF7CD1}" type="parTrans" cxnId="{75282CFC-FD41-43DE-9E2B-37A2FC598818}">
      <dgm:prSet/>
      <dgm:spPr/>
      <dgm:t>
        <a:bodyPr/>
        <a:lstStyle/>
        <a:p>
          <a:endParaRPr lang="en-US" sz="1600" b="1">
            <a:solidFill>
              <a:schemeClr val="bg1"/>
            </a:solidFill>
            <a:cs typeface="B Zar" panose="00000400000000000000" pitchFamily="2" charset="-78"/>
          </a:endParaRPr>
        </a:p>
      </dgm:t>
    </dgm:pt>
    <dgm:pt modelId="{9DC1EE83-4E9D-4435-A4DE-222891DEB4B6}" type="sibTrans" cxnId="{75282CFC-FD41-43DE-9E2B-37A2FC598818}">
      <dgm:prSet/>
      <dgm:spPr/>
      <dgm:t>
        <a:bodyPr/>
        <a:lstStyle/>
        <a:p>
          <a:endParaRPr lang="en-US" sz="1600" b="1">
            <a:solidFill>
              <a:schemeClr val="bg1"/>
            </a:solidFill>
            <a:cs typeface="B Zar" panose="00000400000000000000" pitchFamily="2" charset="-78"/>
          </a:endParaRPr>
        </a:p>
      </dgm:t>
    </dgm:pt>
    <dgm:pt modelId="{558EC261-9D52-489B-B660-C0D77C08B838}">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دوم</a:t>
          </a:r>
        </a:p>
        <a:p>
          <a:r>
            <a:rPr lang="fa-IR" sz="1200" b="1" dirty="0" smtClean="0">
              <a:solidFill>
                <a:schemeClr val="bg1"/>
              </a:solidFill>
              <a:cs typeface="B Zar" panose="00000400000000000000" pitchFamily="2" charset="-78"/>
            </a:rPr>
            <a:t>مبانی نظری</a:t>
          </a:r>
          <a:endParaRPr lang="en-US" sz="1200" b="1" dirty="0" smtClean="0">
            <a:solidFill>
              <a:schemeClr val="bg1"/>
            </a:solidFill>
            <a:cs typeface="B Zar" panose="00000400000000000000" pitchFamily="2" charset="-78"/>
          </a:endParaRPr>
        </a:p>
      </dgm:t>
    </dgm:pt>
    <dgm:pt modelId="{64464F18-65F2-4F2F-8AC3-29A492298E80}" type="parTrans" cxnId="{83286524-8262-42BD-9862-BAE235432300}">
      <dgm:prSet/>
      <dgm:spPr/>
      <dgm:t>
        <a:bodyPr/>
        <a:lstStyle/>
        <a:p>
          <a:endParaRPr lang="en-US" sz="1600" b="1">
            <a:solidFill>
              <a:schemeClr val="bg1"/>
            </a:solidFill>
            <a:cs typeface="B Zar" panose="00000400000000000000" pitchFamily="2" charset="-78"/>
          </a:endParaRPr>
        </a:p>
      </dgm:t>
    </dgm:pt>
    <dgm:pt modelId="{27344788-7ADC-471B-BC7F-7594D2BB5BC8}" type="sibTrans" cxnId="{83286524-8262-42BD-9862-BAE235432300}">
      <dgm:prSet/>
      <dgm:spPr/>
      <dgm:t>
        <a:bodyPr/>
        <a:lstStyle/>
        <a:p>
          <a:endParaRPr lang="en-US" sz="1600" b="1">
            <a:solidFill>
              <a:schemeClr val="bg1"/>
            </a:solidFill>
            <a:cs typeface="B Zar" panose="00000400000000000000" pitchFamily="2" charset="-78"/>
          </a:endParaRPr>
        </a:p>
      </dgm:t>
    </dgm:pt>
    <dgm:pt modelId="{CDC219FE-7DE5-4A7E-9034-9632C7BA56FD}">
      <dgm:prSet phldrT="[Text]" custT="1">
        <dgm:style>
          <a:lnRef idx="1">
            <a:schemeClr val="accent2"/>
          </a:lnRef>
          <a:fillRef idx="2">
            <a:schemeClr val="accent2"/>
          </a:fillRef>
          <a:effectRef idx="1">
            <a:schemeClr val="accent2"/>
          </a:effectRef>
          <a:fontRef idx="minor">
            <a:schemeClr val="dk1"/>
          </a:fontRef>
        </dgm:style>
      </dgm:prSet>
      <dgm:spPr>
        <a:solidFill>
          <a:srgbClr val="AA2C71"/>
        </a:solidFill>
        <a:ln w="28575">
          <a:solidFill>
            <a:schemeClr val="tx1"/>
          </a:solidFill>
        </a:ln>
      </dgm:spPr>
      <dgm:t>
        <a:bodyPr/>
        <a:lstStyle/>
        <a:p>
          <a:r>
            <a:rPr lang="fa-IR" sz="1200" b="1" dirty="0" smtClean="0">
              <a:solidFill>
                <a:schemeClr val="bg1"/>
              </a:solidFill>
              <a:cs typeface="B Zar" panose="00000400000000000000" pitchFamily="2" charset="-78"/>
            </a:rPr>
            <a:t>فصل سوم</a:t>
          </a:r>
        </a:p>
        <a:p>
          <a:r>
            <a:rPr lang="fa-IR" sz="1200" b="1" dirty="0" smtClean="0">
              <a:solidFill>
                <a:schemeClr val="bg1"/>
              </a:solidFill>
              <a:cs typeface="B Zar" panose="00000400000000000000" pitchFamily="2" charset="-78"/>
            </a:rPr>
            <a:t>روش </a:t>
          </a:r>
          <a:r>
            <a:rPr lang="fa-IR" sz="1200" b="1" dirty="0" err="1" smtClean="0">
              <a:solidFill>
                <a:schemeClr val="bg1"/>
              </a:solidFill>
              <a:cs typeface="B Zar" panose="00000400000000000000" pitchFamily="2" charset="-78"/>
            </a:rPr>
            <a:t>شناسی</a:t>
          </a:r>
          <a:r>
            <a:rPr lang="fa-IR" sz="1200" b="1" dirty="0" smtClean="0">
              <a:solidFill>
                <a:schemeClr val="bg1"/>
              </a:solidFill>
              <a:cs typeface="B Zar" panose="00000400000000000000" pitchFamily="2" charset="-78"/>
            </a:rPr>
            <a:t> تحقیق</a:t>
          </a:r>
          <a:endParaRPr lang="en-US" sz="1200" b="1" dirty="0" smtClean="0">
            <a:solidFill>
              <a:schemeClr val="bg1"/>
            </a:solidFill>
            <a:cs typeface="B Zar" panose="00000400000000000000" pitchFamily="2" charset="-78"/>
          </a:endParaRPr>
        </a:p>
      </dgm:t>
    </dgm:pt>
    <dgm:pt modelId="{5E3A8B34-6230-4E11-9E48-F0F9C13D9CC5}" type="sibTrans" cxnId="{CE8C927A-502B-4883-B480-9DEBCCBDEB70}">
      <dgm:prSet/>
      <dgm:spPr/>
      <dgm:t>
        <a:bodyPr/>
        <a:lstStyle/>
        <a:p>
          <a:endParaRPr lang="en-US" sz="1600" b="1">
            <a:solidFill>
              <a:schemeClr val="bg1"/>
            </a:solidFill>
            <a:cs typeface="B Zar" panose="00000400000000000000" pitchFamily="2" charset="-78"/>
          </a:endParaRPr>
        </a:p>
      </dgm:t>
    </dgm:pt>
    <dgm:pt modelId="{9FFC02A5-ADDD-49DE-823D-1B8F04BE63D1}" type="parTrans" cxnId="{CE8C927A-502B-4883-B480-9DEBCCBDEB70}">
      <dgm:prSet/>
      <dgm:spPr/>
      <dgm:t>
        <a:bodyPr/>
        <a:lstStyle/>
        <a:p>
          <a:endParaRPr lang="en-US" sz="1600" b="1">
            <a:solidFill>
              <a:schemeClr val="bg1"/>
            </a:solidFill>
            <a:cs typeface="B Zar" panose="00000400000000000000" pitchFamily="2" charset="-78"/>
          </a:endParaRPr>
        </a:p>
      </dgm:t>
    </dgm:pt>
    <dgm:pt modelId="{7EC8A4D4-89DB-4959-91A9-CE3300BFBEE4}">
      <dgm:prSet phldrT="[Text]" custT="1">
        <dgm:style>
          <a:lnRef idx="1">
            <a:schemeClr val="accent2"/>
          </a:lnRef>
          <a:fillRef idx="2">
            <a:schemeClr val="accent2"/>
          </a:fillRef>
          <a:effectRef idx="1">
            <a:schemeClr val="accent2"/>
          </a:effectRef>
          <a:fontRef idx="minor">
            <a:schemeClr val="dk1"/>
          </a:fontRef>
        </dgm:style>
      </dgm:prSet>
      <dgm:spPr>
        <a:solidFill>
          <a:schemeClr val="accent3">
            <a:lumMod val="60000"/>
            <a:lumOff val="40000"/>
          </a:schemeClr>
        </a:solidFill>
        <a:ln w="28575">
          <a:solidFill>
            <a:schemeClr val="tx1"/>
          </a:solidFill>
        </a:ln>
      </dgm:spPr>
      <dgm:t>
        <a:bodyPr/>
        <a:lstStyle/>
        <a:p>
          <a:r>
            <a:rPr lang="fa-IR" sz="1200" b="1" dirty="0" smtClean="0">
              <a:solidFill>
                <a:schemeClr val="bg1"/>
              </a:solidFill>
              <a:cs typeface="B Zar" panose="00000400000000000000" pitchFamily="2" charset="-78"/>
            </a:rPr>
            <a:t>فصل چهارم</a:t>
          </a:r>
        </a:p>
        <a:p>
          <a:r>
            <a:rPr lang="fa-IR" sz="1200" b="1" dirty="0" smtClean="0">
              <a:solidFill>
                <a:schemeClr val="bg1"/>
              </a:solidFill>
              <a:cs typeface="B Zar" panose="00000400000000000000" pitchFamily="2" charset="-78"/>
            </a:rPr>
            <a:t>یافته های تحقیق</a:t>
          </a:r>
          <a:endParaRPr lang="en-US" sz="1200" b="1" dirty="0" smtClean="0">
            <a:solidFill>
              <a:schemeClr val="bg1"/>
            </a:solidFill>
            <a:cs typeface="B Zar" panose="00000400000000000000" pitchFamily="2" charset="-78"/>
          </a:endParaRPr>
        </a:p>
      </dgm:t>
    </dgm:pt>
    <dgm:pt modelId="{EB64BECA-7188-464E-B7C4-8E847AA86AF6}" type="parTrans" cxnId="{639F0D6F-3D71-4F85-B258-F3BFB1C3EDAC}">
      <dgm:prSet/>
      <dgm:spPr/>
      <dgm:t>
        <a:bodyPr/>
        <a:lstStyle/>
        <a:p>
          <a:endParaRPr lang="en-US"/>
        </a:p>
      </dgm:t>
    </dgm:pt>
    <dgm:pt modelId="{83374507-AA05-417C-B1B0-9A2F91BCAE7B}" type="sibTrans" cxnId="{639F0D6F-3D71-4F85-B258-F3BFB1C3EDAC}">
      <dgm:prSet/>
      <dgm:spPr/>
      <dgm:t>
        <a:bodyPr/>
        <a:lstStyle/>
        <a:p>
          <a:endParaRPr lang="en-US"/>
        </a:p>
      </dgm:t>
    </dgm:pt>
    <dgm:pt modelId="{9D3F73C2-C1DD-4DDE-9581-8551FF17FB02}">
      <dgm:prSet phldrT="[Text]">
        <dgm:style>
          <a:lnRef idx="1">
            <a:schemeClr val="accent2"/>
          </a:lnRef>
          <a:fillRef idx="2">
            <a:schemeClr val="accent2"/>
          </a:fillRef>
          <a:effectRef idx="1">
            <a:schemeClr val="accent2"/>
          </a:effectRef>
          <a:fontRef idx="minor">
            <a:schemeClr val="dk1"/>
          </a:fontRef>
        </dgm:style>
      </dgm:prSet>
      <dgm:spPr>
        <a:solidFill>
          <a:srgbClr val="903163"/>
        </a:solidFill>
        <a:ln w="28575">
          <a:solidFill>
            <a:schemeClr val="tx1"/>
          </a:solidFill>
        </a:ln>
      </dgm:spPr>
      <dgm:t>
        <a:bodyPr/>
        <a:lstStyle/>
        <a:p>
          <a:r>
            <a:rPr lang="fa-IR" b="1" dirty="0" smtClean="0">
              <a:solidFill>
                <a:schemeClr val="bg1"/>
              </a:solidFill>
              <a:cs typeface="B Zar" panose="00000400000000000000" pitchFamily="2" charset="-78"/>
            </a:rPr>
            <a:t>فصل پنجم</a:t>
          </a:r>
        </a:p>
        <a:p>
          <a:r>
            <a:rPr lang="fa-IR" b="1" dirty="0" smtClean="0">
              <a:solidFill>
                <a:schemeClr val="bg1"/>
              </a:solidFill>
              <a:cs typeface="B Zar" panose="00000400000000000000" pitchFamily="2" charset="-78"/>
            </a:rPr>
            <a:t>جمع بندی و پیشنهادات</a:t>
          </a:r>
          <a:endParaRPr lang="en-US" b="1" dirty="0" smtClean="0">
            <a:solidFill>
              <a:schemeClr val="bg1"/>
            </a:solidFill>
            <a:cs typeface="B Zar" panose="00000400000000000000" pitchFamily="2" charset="-78"/>
          </a:endParaRPr>
        </a:p>
      </dgm:t>
    </dgm:pt>
    <dgm:pt modelId="{F51189C1-2F1D-4FE1-859E-9093F979EE54}" type="parTrans" cxnId="{02F5833A-10AA-4610-B37A-B1C899867558}">
      <dgm:prSet/>
      <dgm:spPr/>
      <dgm:t>
        <a:bodyPr/>
        <a:lstStyle/>
        <a:p>
          <a:endParaRPr lang="en-US"/>
        </a:p>
      </dgm:t>
    </dgm:pt>
    <dgm:pt modelId="{4B912CC0-9743-49C2-B78C-83E9E69543FC}" type="sibTrans" cxnId="{02F5833A-10AA-4610-B37A-B1C899867558}">
      <dgm:prSet/>
      <dgm:spPr/>
      <dgm:t>
        <a:bodyPr/>
        <a:lstStyle/>
        <a:p>
          <a:endParaRPr lang="en-US"/>
        </a:p>
      </dgm:t>
    </dgm:pt>
    <dgm:pt modelId="{9D1452F3-4B68-4036-8885-C214EF85D081}" type="pres">
      <dgm:prSet presAssocID="{9915AAE7-63E5-4F5B-ADED-1E200E2B5B2C}" presName="Name0" presStyleCnt="0">
        <dgm:presLayoutVars>
          <dgm:dir val="rev"/>
          <dgm:animLvl val="lvl"/>
          <dgm:resizeHandles val="exact"/>
        </dgm:presLayoutVars>
      </dgm:prSet>
      <dgm:spPr/>
    </dgm:pt>
    <dgm:pt modelId="{11E04AB9-8AF7-4026-9C9B-F9D564389DEC}" type="pres">
      <dgm:prSet presAssocID="{15590F0A-DE7B-4C50-A3FC-BF1EA2802806}" presName="parTxOnly" presStyleLbl="node1" presStyleIdx="0" presStyleCnt="5">
        <dgm:presLayoutVars>
          <dgm:chMax val="0"/>
          <dgm:chPref val="0"/>
          <dgm:bulletEnabled val="1"/>
        </dgm:presLayoutVars>
      </dgm:prSet>
      <dgm:spPr/>
      <dgm:t>
        <a:bodyPr/>
        <a:lstStyle/>
        <a:p>
          <a:endParaRPr lang="en-US"/>
        </a:p>
      </dgm:t>
    </dgm:pt>
    <dgm:pt modelId="{3A542D8A-4A84-408E-873B-DDAC6D7059D0}" type="pres">
      <dgm:prSet presAssocID="{9DC1EE83-4E9D-4435-A4DE-222891DEB4B6}" presName="parTxOnlySpace" presStyleCnt="0"/>
      <dgm:spPr/>
    </dgm:pt>
    <dgm:pt modelId="{34AC8932-2262-4AF3-8DC8-18BF1A8D4719}" type="pres">
      <dgm:prSet presAssocID="{558EC261-9D52-489B-B660-C0D77C08B838}" presName="parTxOnly" presStyleLbl="node1" presStyleIdx="1" presStyleCnt="5">
        <dgm:presLayoutVars>
          <dgm:chMax val="0"/>
          <dgm:chPref val="0"/>
          <dgm:bulletEnabled val="1"/>
        </dgm:presLayoutVars>
      </dgm:prSet>
      <dgm:spPr/>
      <dgm:t>
        <a:bodyPr/>
        <a:lstStyle/>
        <a:p>
          <a:endParaRPr lang="en-US"/>
        </a:p>
      </dgm:t>
    </dgm:pt>
    <dgm:pt modelId="{76D0AADA-93A7-41E0-A503-FFCE5FE09FD0}" type="pres">
      <dgm:prSet presAssocID="{27344788-7ADC-471B-BC7F-7594D2BB5BC8}" presName="parTxOnlySpace" presStyleCnt="0"/>
      <dgm:spPr/>
    </dgm:pt>
    <dgm:pt modelId="{8AEA03D6-68E2-47FA-A225-4C178D2545A9}" type="pres">
      <dgm:prSet presAssocID="{CDC219FE-7DE5-4A7E-9034-9632C7BA56FD}" presName="parTxOnly" presStyleLbl="node1" presStyleIdx="2" presStyleCnt="5">
        <dgm:presLayoutVars>
          <dgm:chMax val="0"/>
          <dgm:chPref val="0"/>
          <dgm:bulletEnabled val="1"/>
        </dgm:presLayoutVars>
      </dgm:prSet>
      <dgm:spPr/>
      <dgm:t>
        <a:bodyPr/>
        <a:lstStyle/>
        <a:p>
          <a:endParaRPr lang="en-US"/>
        </a:p>
      </dgm:t>
    </dgm:pt>
    <dgm:pt modelId="{94413B37-8375-487A-A05C-98285836A70C}" type="pres">
      <dgm:prSet presAssocID="{5E3A8B34-6230-4E11-9E48-F0F9C13D9CC5}" presName="parTxOnlySpace" presStyleCnt="0"/>
      <dgm:spPr/>
    </dgm:pt>
    <dgm:pt modelId="{F3053431-EA85-4FC0-969A-4AF7A652D8BD}" type="pres">
      <dgm:prSet presAssocID="{7EC8A4D4-89DB-4959-91A9-CE3300BFBEE4}" presName="parTxOnly" presStyleLbl="node1" presStyleIdx="3" presStyleCnt="5">
        <dgm:presLayoutVars>
          <dgm:chMax val="0"/>
          <dgm:chPref val="0"/>
          <dgm:bulletEnabled val="1"/>
        </dgm:presLayoutVars>
      </dgm:prSet>
      <dgm:spPr/>
      <dgm:t>
        <a:bodyPr/>
        <a:lstStyle/>
        <a:p>
          <a:endParaRPr lang="en-US"/>
        </a:p>
      </dgm:t>
    </dgm:pt>
    <dgm:pt modelId="{C3D37B89-B30F-4D23-A58B-CCA14D02C793}" type="pres">
      <dgm:prSet presAssocID="{83374507-AA05-417C-B1B0-9A2F91BCAE7B}" presName="parTxOnlySpace" presStyleCnt="0"/>
      <dgm:spPr/>
    </dgm:pt>
    <dgm:pt modelId="{01FD4061-00CC-45CF-A430-502D81E72ABA}" type="pres">
      <dgm:prSet presAssocID="{9D3F73C2-C1DD-4DDE-9581-8551FF17FB02}" presName="parTxOnly" presStyleLbl="node1" presStyleIdx="4" presStyleCnt="5">
        <dgm:presLayoutVars>
          <dgm:chMax val="0"/>
          <dgm:chPref val="0"/>
          <dgm:bulletEnabled val="1"/>
        </dgm:presLayoutVars>
      </dgm:prSet>
      <dgm:spPr/>
      <dgm:t>
        <a:bodyPr/>
        <a:lstStyle/>
        <a:p>
          <a:endParaRPr lang="en-US"/>
        </a:p>
      </dgm:t>
    </dgm:pt>
  </dgm:ptLst>
  <dgm:cxnLst>
    <dgm:cxn modelId="{02F5833A-10AA-4610-B37A-B1C899867558}" srcId="{9915AAE7-63E5-4F5B-ADED-1E200E2B5B2C}" destId="{9D3F73C2-C1DD-4DDE-9581-8551FF17FB02}" srcOrd="4" destOrd="0" parTransId="{F51189C1-2F1D-4FE1-859E-9093F979EE54}" sibTransId="{4B912CC0-9743-49C2-B78C-83E9E69543FC}"/>
    <dgm:cxn modelId="{E6D19CD3-7B81-4244-840E-11ECEFAC9720}" type="presOf" srcId="{558EC261-9D52-489B-B660-C0D77C08B838}" destId="{34AC8932-2262-4AF3-8DC8-18BF1A8D4719}" srcOrd="0" destOrd="0" presId="urn:microsoft.com/office/officeart/2005/8/layout/chevron1"/>
    <dgm:cxn modelId="{75282CFC-FD41-43DE-9E2B-37A2FC598818}" srcId="{9915AAE7-63E5-4F5B-ADED-1E200E2B5B2C}" destId="{15590F0A-DE7B-4C50-A3FC-BF1EA2802806}" srcOrd="0" destOrd="0" parTransId="{1212CDC7-FFC1-44F8-BD4C-AEBBDFCF7CD1}" sibTransId="{9DC1EE83-4E9D-4435-A4DE-222891DEB4B6}"/>
    <dgm:cxn modelId="{432E41C1-855D-4094-A8BC-1BFCB7A394C1}" type="presOf" srcId="{CDC219FE-7DE5-4A7E-9034-9632C7BA56FD}" destId="{8AEA03D6-68E2-47FA-A225-4C178D2545A9}" srcOrd="0" destOrd="0" presId="urn:microsoft.com/office/officeart/2005/8/layout/chevron1"/>
    <dgm:cxn modelId="{033A105A-3B32-400A-B4A5-53AC0BCD365C}" type="presOf" srcId="{15590F0A-DE7B-4C50-A3FC-BF1EA2802806}" destId="{11E04AB9-8AF7-4026-9C9B-F9D564389DEC}" srcOrd="0" destOrd="0" presId="urn:microsoft.com/office/officeart/2005/8/layout/chevron1"/>
    <dgm:cxn modelId="{6C128FEB-CB96-4E3D-B656-A899A5D9DB2A}" type="presOf" srcId="{9915AAE7-63E5-4F5B-ADED-1E200E2B5B2C}" destId="{9D1452F3-4B68-4036-8885-C214EF85D081}" srcOrd="0" destOrd="0" presId="urn:microsoft.com/office/officeart/2005/8/layout/chevron1"/>
    <dgm:cxn modelId="{83286524-8262-42BD-9862-BAE235432300}" srcId="{9915AAE7-63E5-4F5B-ADED-1E200E2B5B2C}" destId="{558EC261-9D52-489B-B660-C0D77C08B838}" srcOrd="1" destOrd="0" parTransId="{64464F18-65F2-4F2F-8AC3-29A492298E80}" sibTransId="{27344788-7ADC-471B-BC7F-7594D2BB5BC8}"/>
    <dgm:cxn modelId="{EEC598AD-4DC1-4C73-8301-E55619C12801}" type="presOf" srcId="{9D3F73C2-C1DD-4DDE-9581-8551FF17FB02}" destId="{01FD4061-00CC-45CF-A430-502D81E72ABA}" srcOrd="0" destOrd="0" presId="urn:microsoft.com/office/officeart/2005/8/layout/chevron1"/>
    <dgm:cxn modelId="{CE8C927A-502B-4883-B480-9DEBCCBDEB70}" srcId="{9915AAE7-63E5-4F5B-ADED-1E200E2B5B2C}" destId="{CDC219FE-7DE5-4A7E-9034-9632C7BA56FD}" srcOrd="2" destOrd="0" parTransId="{9FFC02A5-ADDD-49DE-823D-1B8F04BE63D1}" sibTransId="{5E3A8B34-6230-4E11-9E48-F0F9C13D9CC5}"/>
    <dgm:cxn modelId="{639F0D6F-3D71-4F85-B258-F3BFB1C3EDAC}" srcId="{9915AAE7-63E5-4F5B-ADED-1E200E2B5B2C}" destId="{7EC8A4D4-89DB-4959-91A9-CE3300BFBEE4}" srcOrd="3" destOrd="0" parTransId="{EB64BECA-7188-464E-B7C4-8E847AA86AF6}" sibTransId="{83374507-AA05-417C-B1B0-9A2F91BCAE7B}"/>
    <dgm:cxn modelId="{2CD49F5F-B33D-4377-BB2B-4B74D33330A3}" type="presOf" srcId="{7EC8A4D4-89DB-4959-91A9-CE3300BFBEE4}" destId="{F3053431-EA85-4FC0-969A-4AF7A652D8BD}" srcOrd="0" destOrd="0" presId="urn:microsoft.com/office/officeart/2005/8/layout/chevron1"/>
    <dgm:cxn modelId="{B4BFDD56-87BA-46DF-9FE2-CEACE319FC77}" type="presParOf" srcId="{9D1452F3-4B68-4036-8885-C214EF85D081}" destId="{11E04AB9-8AF7-4026-9C9B-F9D564389DEC}" srcOrd="0" destOrd="0" presId="urn:microsoft.com/office/officeart/2005/8/layout/chevron1"/>
    <dgm:cxn modelId="{752DD461-8AAD-4200-9789-839D2AC23DF1}" type="presParOf" srcId="{9D1452F3-4B68-4036-8885-C214EF85D081}" destId="{3A542D8A-4A84-408E-873B-DDAC6D7059D0}" srcOrd="1" destOrd="0" presId="urn:microsoft.com/office/officeart/2005/8/layout/chevron1"/>
    <dgm:cxn modelId="{2465496F-D2E0-4FC4-9A5C-B215F3960C27}" type="presParOf" srcId="{9D1452F3-4B68-4036-8885-C214EF85D081}" destId="{34AC8932-2262-4AF3-8DC8-18BF1A8D4719}" srcOrd="2" destOrd="0" presId="urn:microsoft.com/office/officeart/2005/8/layout/chevron1"/>
    <dgm:cxn modelId="{182ACD41-7082-4062-B9C2-F86BE2EFA0C7}" type="presParOf" srcId="{9D1452F3-4B68-4036-8885-C214EF85D081}" destId="{76D0AADA-93A7-41E0-A503-FFCE5FE09FD0}" srcOrd="3" destOrd="0" presId="urn:microsoft.com/office/officeart/2005/8/layout/chevron1"/>
    <dgm:cxn modelId="{FFFE7942-4416-48A0-9D0A-76751F5E6610}" type="presParOf" srcId="{9D1452F3-4B68-4036-8885-C214EF85D081}" destId="{8AEA03D6-68E2-47FA-A225-4C178D2545A9}" srcOrd="4" destOrd="0" presId="urn:microsoft.com/office/officeart/2005/8/layout/chevron1"/>
    <dgm:cxn modelId="{0659366A-FFF1-4531-8C7E-C4675625E842}" type="presParOf" srcId="{9D1452F3-4B68-4036-8885-C214EF85D081}" destId="{94413B37-8375-487A-A05C-98285836A70C}" srcOrd="5" destOrd="0" presId="urn:microsoft.com/office/officeart/2005/8/layout/chevron1"/>
    <dgm:cxn modelId="{324EF4AA-8E84-44C5-BF59-9863F0F831B7}" type="presParOf" srcId="{9D1452F3-4B68-4036-8885-C214EF85D081}" destId="{F3053431-EA85-4FC0-969A-4AF7A652D8BD}" srcOrd="6" destOrd="0" presId="urn:microsoft.com/office/officeart/2005/8/layout/chevron1"/>
    <dgm:cxn modelId="{1F9D45E6-BC20-45B0-95F1-33A25EFA31F4}" type="presParOf" srcId="{9D1452F3-4B68-4036-8885-C214EF85D081}" destId="{C3D37B89-B30F-4D23-A58B-CCA14D02C793}" srcOrd="7" destOrd="0" presId="urn:microsoft.com/office/officeart/2005/8/layout/chevron1"/>
    <dgm:cxn modelId="{30284732-DF9B-436C-978D-BD47857984C3}" type="presParOf" srcId="{9D1452F3-4B68-4036-8885-C214EF85D081}" destId="{01FD4061-00CC-45CF-A430-502D81E72ABA}" srcOrd="8" destOrd="0" presId="urn:microsoft.com/office/officeart/2005/8/layout/chevron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66725">
            <a:lnSpc>
              <a:spcPct val="90000"/>
            </a:lnSpc>
            <a:spcBef>
              <a:spcPct val="0"/>
            </a:spcBef>
            <a:spcAft>
              <a:spcPct val="35000"/>
            </a:spcAft>
          </a:pPr>
          <a:r>
            <a:rPr lang="fa-IR" sz="1050" b="1" kern="1200" dirty="0" smtClean="0">
              <a:solidFill>
                <a:schemeClr val="bg1"/>
              </a:solidFill>
              <a:cs typeface="B Zar" panose="00000400000000000000" pitchFamily="2" charset="-78"/>
            </a:rPr>
            <a:t>فصل سوم</a:t>
          </a:r>
          <a:endParaRPr lang="fa-IR" sz="1200" b="1" kern="1200" dirty="0" smtClean="0">
            <a:solidFill>
              <a:schemeClr val="bg1"/>
            </a:solidFill>
            <a:cs typeface="B Zar" panose="00000400000000000000" pitchFamily="2" charset="-78"/>
          </a:endParaRPr>
        </a:p>
        <a:p>
          <a:pPr lvl="0" algn="ctr" defTabSz="466725">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 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4AB9-8AF7-4026-9C9B-F9D564389DEC}">
      <dsp:nvSpPr>
        <dsp:cNvPr id="0" name=""/>
        <dsp:cNvSpPr/>
      </dsp:nvSpPr>
      <dsp:spPr>
        <a:xfrm rot="10800000">
          <a:off x="6626028" y="5980"/>
          <a:ext cx="1839989" cy="735995"/>
        </a:xfrm>
        <a:prstGeom prst="chevron">
          <a:avLst/>
        </a:prstGeom>
        <a:solidFill>
          <a:srgbClr val="AA2C71"/>
        </a:solidFill>
        <a:ln w="25400" cap="rnd" cmpd="sng" algn="ctr">
          <a:solidFill>
            <a:schemeClr val="tx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اول</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کلیات تحقیق</a:t>
          </a:r>
          <a:endParaRPr lang="en-US" sz="1200" b="1" kern="1200" dirty="0" smtClean="0">
            <a:solidFill>
              <a:schemeClr val="bg1"/>
            </a:solidFill>
            <a:cs typeface="B Zar" panose="00000400000000000000" pitchFamily="2" charset="-78"/>
          </a:endParaRPr>
        </a:p>
      </dsp:txBody>
      <dsp:txXfrm rot="10800000">
        <a:off x="6994025" y="5980"/>
        <a:ext cx="1103994" cy="735995"/>
      </dsp:txXfrm>
    </dsp:sp>
    <dsp:sp modelId="{34AC8932-2262-4AF3-8DC8-18BF1A8D4719}">
      <dsp:nvSpPr>
        <dsp:cNvPr id="0" name=""/>
        <dsp:cNvSpPr/>
      </dsp:nvSpPr>
      <dsp:spPr>
        <a:xfrm rot="10800000">
          <a:off x="4970038"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دوم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مبانی نظری</a:t>
          </a:r>
          <a:endParaRPr lang="en-US" sz="1200" b="1" kern="1200" dirty="0" smtClean="0">
            <a:solidFill>
              <a:schemeClr val="bg1"/>
            </a:solidFill>
            <a:cs typeface="B Zar" panose="00000400000000000000" pitchFamily="2" charset="-78"/>
          </a:endParaRPr>
        </a:p>
      </dsp:txBody>
      <dsp:txXfrm rot="10800000">
        <a:off x="5338035" y="5980"/>
        <a:ext cx="1103994" cy="735995"/>
      </dsp:txXfrm>
    </dsp:sp>
    <dsp:sp modelId="{8AEA03D6-68E2-47FA-A225-4C178D2545A9}">
      <dsp:nvSpPr>
        <dsp:cNvPr id="0" name=""/>
        <dsp:cNvSpPr/>
      </dsp:nvSpPr>
      <dsp:spPr>
        <a:xfrm rot="10800000">
          <a:off x="3314047" y="5980"/>
          <a:ext cx="1839989" cy="735995"/>
        </a:xfrm>
        <a:prstGeom prst="chevron">
          <a:avLst/>
        </a:prstGeom>
        <a:solidFill>
          <a:srgbClr val="AA2C71"/>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سوم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روش </a:t>
          </a:r>
          <a:r>
            <a:rPr lang="fa-IR" sz="1200" b="1" kern="1200" dirty="0" err="1" smtClean="0">
              <a:solidFill>
                <a:schemeClr val="bg1"/>
              </a:solidFill>
              <a:cs typeface="B Zar" panose="00000400000000000000" pitchFamily="2" charset="-78"/>
            </a:rPr>
            <a:t>شناسی</a:t>
          </a:r>
          <a:r>
            <a:rPr lang="fa-IR" sz="1200" b="1" kern="1200" dirty="0" smtClean="0">
              <a:solidFill>
                <a:schemeClr val="bg1"/>
              </a:solidFill>
              <a:cs typeface="B Zar" panose="00000400000000000000" pitchFamily="2" charset="-78"/>
            </a:rPr>
            <a:t> تحقیق</a:t>
          </a:r>
          <a:endParaRPr lang="en-US" sz="1200" b="1" kern="1200" dirty="0" smtClean="0">
            <a:solidFill>
              <a:schemeClr val="bg1"/>
            </a:solidFill>
            <a:cs typeface="B Zar" panose="00000400000000000000" pitchFamily="2" charset="-78"/>
          </a:endParaRPr>
        </a:p>
      </dsp:txBody>
      <dsp:txXfrm rot="10800000">
        <a:off x="3682044" y="5980"/>
        <a:ext cx="1103994" cy="735995"/>
      </dsp:txXfrm>
    </dsp:sp>
    <dsp:sp modelId="{F3053431-EA85-4FC0-969A-4AF7A652D8BD}">
      <dsp:nvSpPr>
        <dsp:cNvPr id="0" name=""/>
        <dsp:cNvSpPr/>
      </dsp:nvSpPr>
      <dsp:spPr>
        <a:xfrm rot="10800000">
          <a:off x="1658057" y="5980"/>
          <a:ext cx="1839989" cy="735995"/>
        </a:xfrm>
        <a:prstGeom prst="chevron">
          <a:avLst/>
        </a:prstGeom>
        <a:solidFill>
          <a:schemeClr val="accent3">
            <a:lumMod val="60000"/>
            <a:lumOff val="40000"/>
          </a:schemeClr>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فصل چهارم</a:t>
          </a:r>
        </a:p>
        <a:p>
          <a:pPr lvl="0" algn="ctr" defTabSz="533400">
            <a:lnSpc>
              <a:spcPct val="90000"/>
            </a:lnSpc>
            <a:spcBef>
              <a:spcPct val="0"/>
            </a:spcBef>
            <a:spcAft>
              <a:spcPct val="35000"/>
            </a:spcAft>
          </a:pPr>
          <a:r>
            <a:rPr lang="fa-IR" sz="1200" b="1" kern="1200" dirty="0" smtClean="0">
              <a:solidFill>
                <a:schemeClr val="bg1"/>
              </a:solidFill>
              <a:cs typeface="B Zar" panose="00000400000000000000" pitchFamily="2" charset="-78"/>
            </a:rPr>
            <a:t>یافته های تحقیق</a:t>
          </a:r>
          <a:endParaRPr lang="en-US" sz="1200" b="1" kern="1200" dirty="0" smtClean="0">
            <a:solidFill>
              <a:schemeClr val="bg1"/>
            </a:solidFill>
            <a:cs typeface="B Zar" panose="00000400000000000000" pitchFamily="2" charset="-78"/>
          </a:endParaRPr>
        </a:p>
      </dsp:txBody>
      <dsp:txXfrm rot="10800000">
        <a:off x="2026054" y="5980"/>
        <a:ext cx="1103994" cy="735995"/>
      </dsp:txXfrm>
    </dsp:sp>
    <dsp:sp modelId="{01FD4061-00CC-45CF-A430-502D81E72ABA}">
      <dsp:nvSpPr>
        <dsp:cNvPr id="0" name=""/>
        <dsp:cNvSpPr/>
      </dsp:nvSpPr>
      <dsp:spPr>
        <a:xfrm rot="10800000">
          <a:off x="2067" y="5980"/>
          <a:ext cx="1839989" cy="735995"/>
        </a:xfrm>
        <a:prstGeom prst="chevron">
          <a:avLst/>
        </a:prstGeom>
        <a:solidFill>
          <a:srgbClr val="903163"/>
        </a:solidFill>
        <a:ln w="28575" cap="rnd" cmpd="sng" algn="ctr">
          <a:solidFill>
            <a:schemeClr val="tx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4669" tIns="14669" rIns="44006" bIns="14669" numCol="1" spcCol="1270" anchor="ctr" anchorCtr="0">
          <a:noAutofit/>
        </a:bodyPr>
        <a:lstStyle/>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فصل پنجم</a:t>
          </a:r>
        </a:p>
        <a:p>
          <a:pPr lvl="0" algn="ctr" defTabSz="488950">
            <a:lnSpc>
              <a:spcPct val="90000"/>
            </a:lnSpc>
            <a:spcBef>
              <a:spcPct val="0"/>
            </a:spcBef>
            <a:spcAft>
              <a:spcPct val="35000"/>
            </a:spcAft>
          </a:pPr>
          <a:r>
            <a:rPr lang="fa-IR" sz="1100" b="1" kern="1200" dirty="0" smtClean="0">
              <a:solidFill>
                <a:schemeClr val="bg1"/>
              </a:solidFill>
              <a:cs typeface="B Zar" panose="00000400000000000000" pitchFamily="2" charset="-78"/>
            </a:rPr>
            <a:t>جمع بندی و پیشنهادات</a:t>
          </a:r>
          <a:endParaRPr lang="en-US" sz="1100" b="1" kern="1200" dirty="0" smtClean="0">
            <a:solidFill>
              <a:schemeClr val="bg1"/>
            </a:solidFill>
            <a:cs typeface="B Zar" panose="00000400000000000000" pitchFamily="2" charset="-78"/>
          </a:endParaRPr>
        </a:p>
      </dsp:txBody>
      <dsp:txXfrm rot="10800000">
        <a:off x="370064" y="5980"/>
        <a:ext cx="1103994" cy="7359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95F94-0189-4A23-9895-35FA752439AB}" type="datetimeFigureOut">
              <a:rPr lang="en-US" smtClean="0"/>
              <a:t>9/20/2025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E1C88-3939-4832-BAAB-091D6FA96EB5}" type="slidenum">
              <a:rPr lang="en-US" smtClean="0"/>
              <a:t>‹#›</a:t>
            </a:fld>
            <a:endParaRPr lang="en-US"/>
          </a:p>
        </p:txBody>
      </p:sp>
    </p:spTree>
    <p:extLst>
      <p:ext uri="{BB962C8B-B14F-4D97-AF65-F5344CB8AC3E}">
        <p14:creationId xmlns:p14="http://schemas.microsoft.com/office/powerpoint/2010/main" val="131050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slide when you finish preparing the other slides.</a:t>
            </a:r>
          </a:p>
        </p:txBody>
      </p:sp>
      <p:sp>
        <p:nvSpPr>
          <p:cNvPr id="4" name="Slide Number Placeholder 3"/>
          <p:cNvSpPr>
            <a:spLocks noGrp="1"/>
          </p:cNvSpPr>
          <p:nvPr>
            <p:ph type="sldNum" sz="quarter" idx="10"/>
          </p:nvPr>
        </p:nvSpPr>
        <p:spPr/>
        <p:txBody>
          <a:bodyPr/>
          <a:lstStyle/>
          <a:p>
            <a:fld id="{012E1C88-3939-4832-BAAB-091D6FA96EB5}" type="slidenum">
              <a:rPr lang="en-US" smtClean="0"/>
              <a:t>2</a:t>
            </a:fld>
            <a:endParaRPr lang="en-US"/>
          </a:p>
        </p:txBody>
      </p:sp>
    </p:spTree>
    <p:extLst>
      <p:ext uri="{BB962C8B-B14F-4D97-AF65-F5344CB8AC3E}">
        <p14:creationId xmlns:p14="http://schemas.microsoft.com/office/powerpoint/2010/main" val="49259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2E1C88-3939-4832-BAAB-091D6FA96EB5}" type="slidenum">
              <a:rPr lang="en-US" smtClean="0"/>
              <a:t>7</a:t>
            </a:fld>
            <a:endParaRPr lang="en-US"/>
          </a:p>
        </p:txBody>
      </p:sp>
    </p:spTree>
    <p:extLst>
      <p:ext uri="{BB962C8B-B14F-4D97-AF65-F5344CB8AC3E}">
        <p14:creationId xmlns:p14="http://schemas.microsoft.com/office/powerpoint/2010/main" val="138915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348425" y="3085765"/>
            <a:ext cx="8447150" cy="3304800"/>
          </a:xfrm>
          <a:prstGeom prst="rect">
            <a:avLst/>
          </a:prstGeom>
          <a:gradFill flip="none" rotWithShape="1">
            <a:gsLst>
              <a:gs pos="100000">
                <a:schemeClr val="accent2"/>
              </a:gs>
              <a:gs pos="58000">
                <a:schemeClr val="accent2">
                  <a:lumMod val="7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49420" y="1020431"/>
            <a:ext cx="8245162" cy="1475013"/>
          </a:xfrm>
          <a:effectLst/>
        </p:spPr>
        <p:txBody>
          <a:bodyPr anchor="ctr" anchorCtr="0">
            <a:normAutofit/>
          </a:bodyPr>
          <a:lstStyle>
            <a:lvl1pPr algn="ct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ctr">
              <a:buNone/>
              <a:defRPr sz="15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bg1"/>
                </a:solidFill>
              </a:defRPr>
            </a:lvl1pPr>
          </a:lstStyle>
          <a:p>
            <a:fld id="{D382D468-CC4E-4DF1-9BFE-AF04373099B6}" type="datetime8">
              <a:rPr lang="en-US" smtClean="0"/>
              <a:t>9/20/2025 2:02 PM</a:t>
            </a:fld>
            <a:endParaRPr lang="en-US"/>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bg1"/>
                </a:solidFill>
              </a:defRPr>
            </a:lvl1pPr>
          </a:lstStyle>
          <a:p>
            <a:r>
              <a:rPr lang="en-ZA"/>
              <a:t>ADD A FOOTER</a:t>
            </a:r>
            <a:endParaRPr lang="en-US"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bg1"/>
                </a:solidFill>
              </a:defRPr>
            </a:lvl1pPr>
          </a:lstStyle>
          <a:p>
            <a:fld id="{C5C3056E-1632-4A65-A24F-3F10A1450A6E}" type="slidenum">
              <a:rPr lang="en-US" smtClean="0"/>
              <a:pPr/>
              <a:t>‹#›</a:t>
            </a:fld>
            <a:endParaRPr lang="en-US"/>
          </a:p>
        </p:txBody>
      </p:sp>
    </p:spTree>
    <p:extLst>
      <p:ext uri="{BB962C8B-B14F-4D97-AF65-F5344CB8AC3E}">
        <p14:creationId xmlns:p14="http://schemas.microsoft.com/office/powerpoint/2010/main" val="2168848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bwMode="white">
          <a:xfrm>
            <a:off x="335863" y="5141973"/>
            <a:ext cx="8473650" cy="1274702"/>
          </a:xfrm>
          <a:prstGeom prst="rect">
            <a:avLst/>
          </a:prstGeom>
          <a:gradFill flip="none" rotWithShape="1">
            <a:gsLst>
              <a:gs pos="100000">
                <a:schemeClr val="accent2"/>
              </a:gs>
              <a:gs pos="59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t" anchorCtr="0">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39236D7-3B5D-460B-9C6C-FCADA13F0722}" type="datetime8">
              <a:rPr lang="en-US" smtClean="0"/>
              <a:t>9/20/2025 2:02 PM</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ZA"/>
              <a:t>ADD A FOOTER</a:t>
            </a:r>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5C3056E-1632-4A65-A24F-3F10A1450A6E}" type="slidenum">
              <a:rPr lang="en-US" smtClean="0"/>
              <a:pPr/>
              <a:t>‹#›</a:t>
            </a:fld>
            <a:endParaRPr lang="en-US"/>
          </a:p>
        </p:txBody>
      </p:sp>
    </p:spTree>
    <p:extLst>
      <p:ext uri="{BB962C8B-B14F-4D97-AF65-F5344CB8AC3E}">
        <p14:creationId xmlns:p14="http://schemas.microsoft.com/office/powerpoint/2010/main" val="141697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43506-8009-4569-94A0-FCD8DC4808C5}" type="datetime8">
              <a:rPr lang="en-US" smtClean="0"/>
              <a:t>9/20/2025 2:02 PM</a:t>
            </a:fld>
            <a:endParaRPr lang="en-US"/>
          </a:p>
        </p:txBody>
      </p:sp>
      <p:sp>
        <p:nvSpPr>
          <p:cNvPr id="6" name="Footer Placeholder 5"/>
          <p:cNvSpPr>
            <a:spLocks noGrp="1"/>
          </p:cNvSpPr>
          <p:nvPr>
            <p:ph type="ftr" sz="quarter" idx="11"/>
          </p:nvPr>
        </p:nvSpPr>
        <p:spPr/>
        <p:txBody>
          <a:bodyPr/>
          <a:lstStyle/>
          <a:p>
            <a:r>
              <a:rPr lang="en-ZA" dirty="0"/>
              <a:t>ADD A FOOTER</a:t>
            </a:r>
            <a:endParaRPr lang="en-US" dirty="0"/>
          </a:p>
        </p:txBody>
      </p:sp>
      <p:sp>
        <p:nvSpPr>
          <p:cNvPr id="7" name="Slide Number Placeholder 6"/>
          <p:cNvSpPr>
            <a:spLocks noGrp="1"/>
          </p:cNvSpPr>
          <p:nvPr>
            <p:ph type="sldNum" sz="quarter" idx="12"/>
          </p:nvPr>
        </p:nvSpPr>
        <p:spPr/>
        <p:txBody>
          <a:bodyPr/>
          <a:lstStyle/>
          <a:p>
            <a:fld id="{C5C3056E-1632-4A65-A24F-3F10A1450A6E}" type="slidenum">
              <a:rPr lang="en-US" smtClean="0"/>
              <a:t>‹#›</a:t>
            </a:fld>
            <a:endParaRPr lang="en-US"/>
          </a:p>
        </p:txBody>
      </p:sp>
    </p:spTree>
    <p:extLst>
      <p:ext uri="{BB962C8B-B14F-4D97-AF65-F5344CB8AC3E}">
        <p14:creationId xmlns:p14="http://schemas.microsoft.com/office/powerpoint/2010/main" val="669210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AAB5B6-E2D3-496D-84EA-06B53A2C783A}" type="datetime8">
              <a:rPr lang="en-US" smtClean="0">
                <a:solidFill>
                  <a:srgbClr val="1D3641">
                    <a:lumMod val="90000"/>
                    <a:lumOff val="10000"/>
                  </a:srgbClr>
                </a:solidFill>
              </a:rPr>
              <a:t>9/20/2025 2:02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Tree>
    <p:extLst>
      <p:ext uri="{BB962C8B-B14F-4D97-AF65-F5344CB8AC3E}">
        <p14:creationId xmlns:p14="http://schemas.microsoft.com/office/powerpoint/2010/main" val="3884013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595AD-A39E-4780-903E-1940C7CDDE0C}" type="datetime8">
              <a:rPr lang="en-US" smtClean="0">
                <a:solidFill>
                  <a:srgbClr val="1D3641">
                    <a:lumMod val="90000"/>
                    <a:lumOff val="10000"/>
                  </a:srgbClr>
                </a:solidFill>
              </a:rPr>
              <a:t>9/20/2025 2:02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2825506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11266-46F2-4AEB-A685-AEC65B45929A}" type="datetime8">
              <a:rPr lang="en-US" smtClean="0">
                <a:solidFill>
                  <a:srgbClr val="1D3641">
                    <a:lumMod val="90000"/>
                    <a:lumOff val="10000"/>
                  </a:srgbClr>
                </a:solidFill>
              </a:rPr>
              <a:t>9/20/2025 2:02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Tree>
    <p:extLst>
      <p:ext uri="{BB962C8B-B14F-4D97-AF65-F5344CB8AC3E}">
        <p14:creationId xmlns:p14="http://schemas.microsoft.com/office/powerpoint/2010/main" val="540921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E3095E-3B9D-414B-BEE1-ECCFB6C478EA}" type="datetime8">
              <a:rPr lang="en-US" smtClean="0">
                <a:solidFill>
                  <a:srgbClr val="1D3641">
                    <a:lumMod val="90000"/>
                    <a:lumOff val="10000"/>
                  </a:srgbClr>
                </a:solidFill>
              </a:rPr>
              <a:t>9/20/2025 2:02 PM</a:t>
            </a:fld>
            <a:endParaRPr lang="fa-IR">
              <a:solidFill>
                <a:srgbClr val="1D3641">
                  <a:lumMod val="90000"/>
                  <a:lumOff val="10000"/>
                </a:srgbClr>
              </a:solidFill>
            </a:endParaRPr>
          </a:p>
        </p:txBody>
      </p:sp>
      <p:sp>
        <p:nvSpPr>
          <p:cNvPr id="6" name="Footer Placeholder 5"/>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7" name="Slide Number Placeholder 6"/>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1123442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BBE65A-FFD2-417F-A410-1F716CF69274}" type="datetime8">
              <a:rPr lang="en-US" smtClean="0">
                <a:solidFill>
                  <a:srgbClr val="1D3641">
                    <a:lumMod val="90000"/>
                    <a:lumOff val="10000"/>
                  </a:srgbClr>
                </a:solidFill>
              </a:rPr>
              <a:t>9/20/2025 2:02 PM</a:t>
            </a:fld>
            <a:endParaRPr lang="fa-IR">
              <a:solidFill>
                <a:srgbClr val="1D3641">
                  <a:lumMod val="90000"/>
                  <a:lumOff val="10000"/>
                </a:srgbClr>
              </a:solidFill>
            </a:endParaRPr>
          </a:p>
        </p:txBody>
      </p:sp>
      <p:sp>
        <p:nvSpPr>
          <p:cNvPr id="8" name="Footer Placeholder 7"/>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9" name="Slide Number Placeholder 8"/>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231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DDCB83-02DA-42B5-A5A6-400D9C78C6F1}" type="datetime8">
              <a:rPr lang="en-US" smtClean="0">
                <a:solidFill>
                  <a:srgbClr val="1D3641">
                    <a:lumMod val="90000"/>
                    <a:lumOff val="10000"/>
                  </a:srgbClr>
                </a:solidFill>
              </a:rPr>
              <a:t>9/20/2025 2:02 PM</a:t>
            </a:fld>
            <a:endParaRPr lang="fa-IR">
              <a:solidFill>
                <a:srgbClr val="1D3641">
                  <a:lumMod val="90000"/>
                  <a:lumOff val="10000"/>
                </a:srgbClr>
              </a:solidFill>
            </a:endParaRPr>
          </a:p>
        </p:txBody>
      </p:sp>
      <p:sp>
        <p:nvSpPr>
          <p:cNvPr id="4" name="Footer Placeholder 3"/>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5" name="Slide Number Placeholder 4"/>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2632447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674BE-8A95-4BFD-9361-66D7196B7CEC}" type="datetime8">
              <a:rPr lang="en-US" smtClean="0">
                <a:solidFill>
                  <a:srgbClr val="1D3641">
                    <a:lumMod val="90000"/>
                    <a:lumOff val="10000"/>
                  </a:srgbClr>
                </a:solidFill>
              </a:rPr>
              <a:t>9/20/2025 2:02 PM</a:t>
            </a:fld>
            <a:endParaRPr lang="fa-IR">
              <a:solidFill>
                <a:srgbClr val="1D3641">
                  <a:lumMod val="90000"/>
                  <a:lumOff val="10000"/>
                </a:srgbClr>
              </a:solidFill>
            </a:endParaRPr>
          </a:p>
        </p:txBody>
      </p:sp>
      <p:sp>
        <p:nvSpPr>
          <p:cNvPr id="3" name="Footer Placeholder 2"/>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4" name="Slide Number Placeholder 3"/>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4136541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17C755-4538-4537-9186-4BF98FB8621A}" type="datetime8">
              <a:rPr lang="en-US" smtClean="0">
                <a:solidFill>
                  <a:srgbClr val="1D3641">
                    <a:lumMod val="90000"/>
                    <a:lumOff val="10000"/>
                  </a:srgbClr>
                </a:solidFill>
              </a:rPr>
              <a:t>9/20/2025 2:02 PM</a:t>
            </a:fld>
            <a:endParaRPr lang="fa-IR">
              <a:solidFill>
                <a:srgbClr val="1D3641">
                  <a:lumMod val="90000"/>
                  <a:lumOff val="10000"/>
                </a:srgbClr>
              </a:solidFill>
            </a:endParaRPr>
          </a:p>
        </p:txBody>
      </p:sp>
      <p:sp>
        <p:nvSpPr>
          <p:cNvPr id="6" name="Footer Placeholder 5"/>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7" name="Slide Number Placeholder 6"/>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64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33C994CB-2BC6-164B-80D4-304B4CB6D8C3}"/>
              </a:ext>
            </a:extLst>
          </p:cNvPr>
          <p:cNvSpPr>
            <a:spLocks noChangeAspect="1"/>
          </p:cNvSpPr>
          <p:nvPr userDrawn="1"/>
        </p:nvSpPr>
        <p:spPr bwMode="white">
          <a:xfrm>
            <a:off x="334487"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35895" y="2180497"/>
            <a:ext cx="8272211"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32EED-821B-43D0-8891-F65344AFC68C}" type="datetime8">
              <a:rPr lang="en-US" smtClean="0"/>
              <a:t>9/20/2025 2:02 PM</a:t>
            </a:fld>
            <a:endParaRPr lang="en-US"/>
          </a:p>
        </p:txBody>
      </p:sp>
      <p:sp>
        <p:nvSpPr>
          <p:cNvPr id="5" name="Footer Placeholder 4"/>
          <p:cNvSpPr>
            <a:spLocks noGrp="1"/>
          </p:cNvSpPr>
          <p:nvPr>
            <p:ph type="ftr" sz="quarter" idx="11"/>
          </p:nvPr>
        </p:nvSpPr>
        <p:spPr/>
        <p:txBody>
          <a:bodyPr/>
          <a:lstStyle/>
          <a:p>
            <a:r>
              <a:rPr lang="en-ZA" dirty="0"/>
              <a:t>ADD A FOOTER</a:t>
            </a:r>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C5C3056E-1632-4A65-A24F-3F10A1450A6E}" type="slidenum">
              <a:rPr lang="en-US" smtClean="0"/>
              <a:t>‹#›</a:t>
            </a:fld>
            <a:endParaRPr lang="en-US"/>
          </a:p>
        </p:txBody>
      </p:sp>
      <p:sp>
        <p:nvSpPr>
          <p:cNvPr id="9" name="Title 1">
            <a:extLst>
              <a:ext uri="{FF2B5EF4-FFF2-40B4-BE49-F238E27FC236}">
                <a16:creationId xmlns="" xmlns:a16="http://schemas.microsoft.com/office/drawing/2014/main" id="{B5BE0FDB-DB48-E242-8A1F-5B06F79B404A}"/>
              </a:ext>
            </a:extLst>
          </p:cNvPr>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Tree>
    <p:extLst>
      <p:ext uri="{BB962C8B-B14F-4D97-AF65-F5344CB8AC3E}">
        <p14:creationId xmlns:p14="http://schemas.microsoft.com/office/powerpoint/2010/main" val="2546653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DE722-3BA6-4E8E-8E01-B6B92E61EF6B}" type="datetime8">
              <a:rPr lang="en-US" smtClean="0">
                <a:solidFill>
                  <a:srgbClr val="1D3641">
                    <a:lumMod val="90000"/>
                    <a:lumOff val="10000"/>
                  </a:srgbClr>
                </a:solidFill>
              </a:rPr>
              <a:t>9/20/2025 2:02 PM</a:t>
            </a:fld>
            <a:endParaRPr lang="fa-IR">
              <a:solidFill>
                <a:srgbClr val="1D3641">
                  <a:lumMod val="90000"/>
                  <a:lumOff val="10000"/>
                </a:srgbClr>
              </a:solidFill>
            </a:endParaRPr>
          </a:p>
        </p:txBody>
      </p:sp>
      <p:sp>
        <p:nvSpPr>
          <p:cNvPr id="6" name="Footer Placeholder 5"/>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7" name="Slide Number Placeholder 6"/>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2244046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8B447-FDBA-4A47-B67A-A25582EA8AE2}" type="datetime8">
              <a:rPr lang="en-US" smtClean="0">
                <a:solidFill>
                  <a:srgbClr val="1D3641">
                    <a:lumMod val="90000"/>
                    <a:lumOff val="10000"/>
                  </a:srgbClr>
                </a:solidFill>
              </a:rPr>
              <a:t>9/20/2025 2:02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110762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76E5D-E6BE-44F4-BA61-6653F6934ECA}" type="datetime8">
              <a:rPr lang="en-US" smtClean="0">
                <a:solidFill>
                  <a:srgbClr val="1D3641">
                    <a:lumMod val="90000"/>
                    <a:lumOff val="10000"/>
                  </a:srgbClr>
                </a:solidFill>
              </a:rPr>
              <a:t>9/20/2025 2:02 PM</a:t>
            </a:fld>
            <a:endParaRPr lang="fa-IR">
              <a:solidFill>
                <a:srgbClr val="1D3641">
                  <a:lumMod val="90000"/>
                  <a:lumOff val="10000"/>
                </a:srgbClr>
              </a:solidFill>
            </a:endParaRPr>
          </a:p>
        </p:txBody>
      </p:sp>
      <p:sp>
        <p:nvSpPr>
          <p:cNvPr id="5" name="Footer Placeholder 4"/>
          <p:cNvSpPr>
            <a:spLocks noGrp="1"/>
          </p:cNvSpPr>
          <p:nvPr>
            <p:ph type="ftr" sz="quarter" idx="11"/>
          </p:nvPr>
        </p:nvSpPr>
        <p:spPr/>
        <p:txBody>
          <a:bodyPr/>
          <a:lstStyle/>
          <a:p>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a:t>
            </a:fld>
            <a:endParaRPr lang="fa-IR">
              <a:solidFill>
                <a:prstClr val="black">
                  <a:lumMod val="85000"/>
                  <a:lumOff val="15000"/>
                </a:prstClr>
              </a:solidFill>
            </a:endParaRPr>
          </a:p>
        </p:txBody>
      </p:sp>
    </p:spTree>
    <p:extLst>
      <p:ext uri="{BB962C8B-B14F-4D97-AF65-F5344CB8AC3E}">
        <p14:creationId xmlns:p14="http://schemas.microsoft.com/office/powerpoint/2010/main" val="3985658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mage and Caption">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4241786" cy="5244392"/>
          </a:xfrm>
          <a:prstGeom prst="rect">
            <a:avLst/>
          </a:prstGeom>
          <a:gradFill flip="none" rotWithShape="1">
            <a:gsLst>
              <a:gs pos="100000">
                <a:schemeClr val="accent2"/>
              </a:gs>
              <a:gs pos="65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721469" y="773724"/>
            <a:ext cx="3986637" cy="4958862"/>
          </a:xfrm>
        </p:spPr>
        <p:txBody>
          <a:bodyPr anchor="ctr" anchorCtr="0"/>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35894" y="773724"/>
            <a:ext cx="4041589" cy="49588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2F001A-CC04-4BCE-B253-888C4E90114B}" type="datetime8">
              <a:rPr lang="en-US" smtClean="0"/>
              <a:t>9/20/2025 2:02 PM</a:t>
            </a:fld>
            <a:endParaRPr lang="en-US"/>
          </a:p>
        </p:txBody>
      </p:sp>
      <p:sp>
        <p:nvSpPr>
          <p:cNvPr id="5" name="Footer Placeholder 4"/>
          <p:cNvSpPr>
            <a:spLocks noGrp="1"/>
          </p:cNvSpPr>
          <p:nvPr>
            <p:ph type="ftr" sz="quarter" idx="11"/>
          </p:nvPr>
        </p:nvSpPr>
        <p:spPr/>
        <p:txBody>
          <a:bodyPr/>
          <a:lstStyle/>
          <a:p>
            <a:r>
              <a:rPr lang="en-ZA" dirty="0"/>
              <a:t>ADD A FOOTER</a:t>
            </a:r>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C5C3056E-1632-4A65-A24F-3F10A1450A6E}" type="slidenum">
              <a:rPr lang="en-US" smtClean="0"/>
              <a:t>‹#›</a:t>
            </a:fld>
            <a:endParaRPr lang="en-US"/>
          </a:p>
        </p:txBody>
      </p:sp>
    </p:spTree>
    <p:extLst>
      <p:ext uri="{BB962C8B-B14F-4D97-AF65-F5344CB8AC3E}">
        <p14:creationId xmlns:p14="http://schemas.microsoft.com/office/powerpoint/2010/main" val="63782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bwMode="white">
          <a:xfrm>
            <a:off x="335863" y="5141975"/>
            <a:ext cx="8468145" cy="1258827"/>
          </a:xfrm>
          <a:prstGeom prst="rect">
            <a:avLst/>
          </a:prstGeom>
          <a:gradFill flip="none" rotWithShape="1">
            <a:gsLst>
              <a:gs pos="100000">
                <a:srgbClr val="903163"/>
              </a:gs>
              <a:gs pos="60000">
                <a:schemeClr val="accent1">
                  <a:lumMod val="95000"/>
                  <a:lumOff val="5000"/>
                </a:schemeClr>
              </a:gs>
              <a:gs pos="100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31614BB-341E-480B-8D85-2E8B0E20D167}" type="datetime8">
              <a:rPr lang="en-US" smtClean="0"/>
              <a:t>9/20/2025 2:02 PM</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ZA"/>
              <a:t>ADD A FOOTER</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5C3056E-1632-4A65-A24F-3F10A1450A6E}" type="slidenum">
              <a:rPr lang="en-US" smtClean="0"/>
              <a:pPr/>
              <a:t>‹#›</a:t>
            </a:fld>
            <a:endParaRPr lang="en-US"/>
          </a:p>
        </p:txBody>
      </p:sp>
    </p:spTree>
    <p:extLst>
      <p:ext uri="{BB962C8B-B14F-4D97-AF65-F5344CB8AC3E}">
        <p14:creationId xmlns:p14="http://schemas.microsoft.com/office/powerpoint/2010/main" val="24924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bwMode="white">
          <a:xfrm>
            <a:off x="334487"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95F8A9-977A-4CA6-B2BC-7DC93DBE7CC3}" type="datetime8">
              <a:rPr lang="en-US" smtClean="0"/>
              <a:t>9/20/2025 2:02 PM</a:t>
            </a:fld>
            <a:endParaRPr lang="en-US"/>
          </a:p>
        </p:txBody>
      </p:sp>
      <p:sp>
        <p:nvSpPr>
          <p:cNvPr id="6" name="Footer Placeholder 5"/>
          <p:cNvSpPr>
            <a:spLocks noGrp="1"/>
          </p:cNvSpPr>
          <p:nvPr>
            <p:ph type="ftr" sz="quarter" idx="11"/>
          </p:nvPr>
        </p:nvSpPr>
        <p:spPr/>
        <p:txBody>
          <a:bodyPr/>
          <a:lstStyle/>
          <a:p>
            <a:r>
              <a:rPr lang="en-ZA" dirty="0"/>
              <a:t>ADD A FOOTER</a:t>
            </a:r>
            <a:endParaRPr lang="en-US" dirty="0"/>
          </a:p>
        </p:txBody>
      </p:sp>
      <p:sp>
        <p:nvSpPr>
          <p:cNvPr id="7" name="Slide Number Placeholder 6"/>
          <p:cNvSpPr>
            <a:spLocks noGrp="1"/>
          </p:cNvSpPr>
          <p:nvPr>
            <p:ph type="sldNum" sz="quarter" idx="12"/>
          </p:nvPr>
        </p:nvSpPr>
        <p:spPr/>
        <p:txBody>
          <a:bodyPr/>
          <a:lstStyle/>
          <a:p>
            <a:fld id="{C5C3056E-1632-4A65-A24F-3F10A1450A6E}" type="slidenum">
              <a:rPr lang="en-US" smtClean="0"/>
              <a:t>‹#›</a:t>
            </a:fld>
            <a:endParaRPr lang="en-US"/>
          </a:p>
        </p:txBody>
      </p:sp>
    </p:spTree>
    <p:extLst>
      <p:ext uri="{BB962C8B-B14F-4D97-AF65-F5344CB8AC3E}">
        <p14:creationId xmlns:p14="http://schemas.microsoft.com/office/powerpoint/2010/main" val="423696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1" name="Rectangle 10"/>
          <p:cNvSpPr>
            <a:spLocks noChangeAspect="1"/>
          </p:cNvSpPr>
          <p:nvPr/>
        </p:nvSpPr>
        <p:spPr bwMode="white">
          <a:xfrm>
            <a:off x="334487"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508047" y="2023140"/>
            <a:ext cx="2398746" cy="536005"/>
          </a:xfrm>
        </p:spPr>
        <p:txBody>
          <a:bodyPr anchor="ctr" anchorCtr="0">
            <a:noAutofit/>
          </a:bodyPr>
          <a:lstStyle>
            <a:lvl1pPr marL="0" indent="0" algn="ctr">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35896" y="2714625"/>
            <a:ext cx="2533802"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rgbClr val="903163"/>
                </a:solidFill>
              </a:defRPr>
            </a:lvl1pPr>
          </a:lstStyle>
          <a:p>
            <a:fld id="{DF6FF59B-418A-462E-AC52-9FA91F375498}" type="datetime8">
              <a:rPr lang="en-US" smtClean="0"/>
              <a:t>9/20/2025 2:02 PM</a:t>
            </a:fld>
            <a:endParaRPr lang="en-US"/>
          </a:p>
        </p:txBody>
      </p:sp>
      <p:sp>
        <p:nvSpPr>
          <p:cNvPr id="8" name="Footer Placeholder 7"/>
          <p:cNvSpPr>
            <a:spLocks noGrp="1"/>
          </p:cNvSpPr>
          <p:nvPr>
            <p:ph type="ftr" sz="quarter" idx="11"/>
          </p:nvPr>
        </p:nvSpPr>
        <p:spPr>
          <a:xfrm>
            <a:off x="435894" y="5951812"/>
            <a:ext cx="5187908" cy="365125"/>
          </a:xfrm>
        </p:spPr>
        <p:txBody>
          <a:bodyPr/>
          <a:lstStyle>
            <a:lvl1pPr>
              <a:defRPr>
                <a:solidFill>
                  <a:srgbClr val="903163"/>
                </a:solidFill>
              </a:defRPr>
            </a:lvl1pPr>
          </a:lstStyle>
          <a:p>
            <a:r>
              <a:rPr lang="en-ZA"/>
              <a:t>ADD A FOOTER</a:t>
            </a:r>
            <a:endParaRPr lang="en-US" dirty="0"/>
          </a:p>
        </p:txBody>
      </p:sp>
      <p:sp>
        <p:nvSpPr>
          <p:cNvPr id="23" name="Content Placeholder 3">
            <a:extLst>
              <a:ext uri="{FF2B5EF4-FFF2-40B4-BE49-F238E27FC236}">
                <a16:creationId xmlns="" xmlns:a16="http://schemas.microsoft.com/office/drawing/2014/main" id="{6D289ABA-BA71-41AF-AA30-58CB8F426F6C}"/>
              </a:ext>
            </a:extLst>
          </p:cNvPr>
          <p:cNvSpPr>
            <a:spLocks noGrp="1"/>
          </p:cNvSpPr>
          <p:nvPr>
            <p:ph sz="half" idx="15"/>
          </p:nvPr>
        </p:nvSpPr>
        <p:spPr>
          <a:xfrm>
            <a:off x="6109073" y="2714625"/>
            <a:ext cx="2533802"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smtClean="0"/>
              <a:pPr/>
              <a:t>‹#›</a:t>
            </a:fld>
            <a:endParaRPr lang="en-US"/>
          </a:p>
        </p:txBody>
      </p:sp>
      <p:sp>
        <p:nvSpPr>
          <p:cNvPr id="22" name="Content Placeholder 3">
            <a:extLst>
              <a:ext uri="{FF2B5EF4-FFF2-40B4-BE49-F238E27FC236}">
                <a16:creationId xmlns="" xmlns:a16="http://schemas.microsoft.com/office/drawing/2014/main" id="{C06DFC81-3912-4844-B25C-E1D7CBCD80A0}"/>
              </a:ext>
            </a:extLst>
          </p:cNvPr>
          <p:cNvSpPr>
            <a:spLocks noGrp="1"/>
          </p:cNvSpPr>
          <p:nvPr>
            <p:ph sz="half" idx="14"/>
          </p:nvPr>
        </p:nvSpPr>
        <p:spPr>
          <a:xfrm>
            <a:off x="3300311" y="2714625"/>
            <a:ext cx="2533802" cy="3194051"/>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2">
            <a:extLst>
              <a:ext uri="{FF2B5EF4-FFF2-40B4-BE49-F238E27FC236}">
                <a16:creationId xmlns="" xmlns:a16="http://schemas.microsoft.com/office/drawing/2014/main" id="{11556C46-FD2A-4916-B30C-DB066CAEA471}"/>
              </a:ext>
            </a:extLst>
          </p:cNvPr>
          <p:cNvSpPr>
            <a:spLocks noGrp="1"/>
          </p:cNvSpPr>
          <p:nvPr>
            <p:ph type="body" idx="16"/>
          </p:nvPr>
        </p:nvSpPr>
        <p:spPr>
          <a:xfrm>
            <a:off x="6181389" y="2023140"/>
            <a:ext cx="2398746" cy="536005"/>
          </a:xfrm>
        </p:spPr>
        <p:txBody>
          <a:bodyPr anchor="ctr" anchorCtr="0">
            <a:noAutofit/>
          </a:bodyPr>
          <a:lstStyle>
            <a:lvl1pPr marL="0" indent="0" algn="ctr">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cxnSp>
        <p:nvCxnSpPr>
          <p:cNvPr id="19" name="Straight Connector 18">
            <a:extLst>
              <a:ext uri="{FF2B5EF4-FFF2-40B4-BE49-F238E27FC236}">
                <a16:creationId xmlns="" xmlns:a16="http://schemas.microsoft.com/office/drawing/2014/main" id="{E2328988-0888-4C1A-8F73-17D455B6F882}"/>
              </a:ext>
              <a:ext uri="{C183D7F6-B498-43B3-948B-1728B52AA6E4}">
                <adec:decorative xmlns="" xmlns:adec="http://schemas.microsoft.com/office/drawing/2017/decorative" val="1"/>
              </a:ext>
            </a:extLst>
          </p:cNvPr>
          <p:cNvCxnSpPr>
            <a:cxnSpLocks/>
          </p:cNvCxnSpPr>
          <p:nvPr userDrawn="1"/>
        </p:nvCxnSpPr>
        <p:spPr>
          <a:xfrm>
            <a:off x="3135086" y="2714626"/>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cxnSp>
        <p:nvCxnSpPr>
          <p:cNvPr id="20" name="Straight Connector 19">
            <a:extLst>
              <a:ext uri="{FF2B5EF4-FFF2-40B4-BE49-F238E27FC236}">
                <a16:creationId xmlns="" xmlns:a16="http://schemas.microsoft.com/office/drawing/2014/main" id="{D81892BA-72AB-4029-BF58-4D6F90C43628}"/>
              </a:ext>
              <a:ext uri="{C183D7F6-B498-43B3-948B-1728B52AA6E4}">
                <adec:decorative xmlns="" xmlns:adec="http://schemas.microsoft.com/office/drawing/2017/decorative" val="1"/>
              </a:ext>
            </a:extLst>
          </p:cNvPr>
          <p:cNvCxnSpPr>
            <a:cxnSpLocks/>
          </p:cNvCxnSpPr>
          <p:nvPr userDrawn="1"/>
        </p:nvCxnSpPr>
        <p:spPr>
          <a:xfrm>
            <a:off x="5971592" y="2714626"/>
            <a:ext cx="0" cy="3194051"/>
          </a:xfrm>
          <a:prstGeom prst="line">
            <a:avLst/>
          </a:prstGeom>
          <a:ln>
            <a:solidFill>
              <a:schemeClr val="accent1"/>
            </a:solidFill>
          </a:ln>
        </p:spPr>
        <p:style>
          <a:lnRef idx="2">
            <a:schemeClr val="accent4"/>
          </a:lnRef>
          <a:fillRef idx="0">
            <a:schemeClr val="accent4"/>
          </a:fillRef>
          <a:effectRef idx="1">
            <a:schemeClr val="accent4"/>
          </a:effectRef>
          <a:fontRef idx="minor">
            <a:schemeClr val="tx1"/>
          </a:fontRef>
        </p:style>
      </p:cxnSp>
      <p:sp>
        <p:nvSpPr>
          <p:cNvPr id="21" name="Text Placeholder 2">
            <a:extLst>
              <a:ext uri="{FF2B5EF4-FFF2-40B4-BE49-F238E27FC236}">
                <a16:creationId xmlns="" xmlns:a16="http://schemas.microsoft.com/office/drawing/2014/main" id="{8E232301-6803-418F-8637-ABBAC64416DA}"/>
              </a:ext>
            </a:extLst>
          </p:cNvPr>
          <p:cNvSpPr>
            <a:spLocks noGrp="1"/>
          </p:cNvSpPr>
          <p:nvPr>
            <p:ph type="body" idx="13"/>
          </p:nvPr>
        </p:nvSpPr>
        <p:spPr>
          <a:xfrm>
            <a:off x="3372627" y="2023140"/>
            <a:ext cx="2398746" cy="536005"/>
          </a:xfrm>
        </p:spPr>
        <p:txBody>
          <a:bodyPr anchor="ctr" anchorCtr="0">
            <a:noAutofit/>
          </a:bodyPr>
          <a:lstStyle>
            <a:lvl1pPr marL="0" indent="0" algn="ctr">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Tree>
    <p:extLst>
      <p:ext uri="{BB962C8B-B14F-4D97-AF65-F5344CB8AC3E}">
        <p14:creationId xmlns:p14="http://schemas.microsoft.com/office/powerpoint/2010/main" val="57119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bwMode="white">
          <a:xfrm>
            <a:off x="334487"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435895" y="2250893"/>
            <a:ext cx="4044827" cy="536005"/>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280" y="2250893"/>
            <a:ext cx="4044827" cy="553373"/>
          </a:xfrm>
        </p:spPr>
        <p:txBody>
          <a:bodyPr anchor="b">
            <a:noAutofit/>
          </a:bodyPr>
          <a:lstStyle>
            <a:lvl1pPr marL="0" indent="0">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rgbClr val="903163"/>
                </a:solidFill>
              </a:defRPr>
            </a:lvl1pPr>
          </a:lstStyle>
          <a:p>
            <a:fld id="{42326587-0B91-497E-9882-179D847B5046}" type="datetime8">
              <a:rPr lang="en-US" smtClean="0"/>
              <a:t>9/20/2025 2:02 PM</a:t>
            </a:fld>
            <a:endParaRPr lang="en-US"/>
          </a:p>
        </p:txBody>
      </p:sp>
      <p:sp>
        <p:nvSpPr>
          <p:cNvPr id="8" name="Footer Placeholder 7"/>
          <p:cNvSpPr>
            <a:spLocks noGrp="1"/>
          </p:cNvSpPr>
          <p:nvPr>
            <p:ph type="ftr" sz="quarter" idx="11"/>
          </p:nvPr>
        </p:nvSpPr>
        <p:spPr/>
        <p:txBody>
          <a:bodyPr/>
          <a:lstStyle>
            <a:lvl1pPr>
              <a:defRPr>
                <a:solidFill>
                  <a:srgbClr val="903163"/>
                </a:solidFill>
              </a:defRPr>
            </a:lvl1pPr>
          </a:lstStyle>
          <a:p>
            <a:r>
              <a:rPr lang="en-ZA"/>
              <a:t>ADD A FOOTER</a:t>
            </a:r>
            <a:endParaRPr lang="en-US" dirty="0"/>
          </a:p>
        </p:txBody>
      </p:sp>
      <p:sp>
        <p:nvSpPr>
          <p:cNvPr id="9" name="Slide Number Placeholder 8"/>
          <p:cNvSpPr>
            <a:spLocks noGrp="1"/>
          </p:cNvSpPr>
          <p:nvPr>
            <p:ph type="sldNum" sz="quarter" idx="12"/>
          </p:nvPr>
        </p:nvSpPr>
        <p:spPr/>
        <p:txBody>
          <a:bodyPr/>
          <a:lstStyle>
            <a:lvl1pPr>
              <a:defRPr>
                <a:solidFill>
                  <a:srgbClr val="903163"/>
                </a:solidFill>
              </a:defRPr>
            </a:lvl1pPr>
          </a:lstStyle>
          <a:p>
            <a:fld id="{C5C3056E-1632-4A65-A24F-3F10A1450A6E}" type="slidenum">
              <a:rPr lang="en-US" smtClean="0"/>
              <a:pPr/>
              <a:t>‹#›</a:t>
            </a:fld>
            <a:endParaRPr lang="en-US"/>
          </a:p>
        </p:txBody>
      </p:sp>
    </p:spTree>
    <p:extLst>
      <p:ext uri="{BB962C8B-B14F-4D97-AF65-F5344CB8AC3E}">
        <p14:creationId xmlns:p14="http://schemas.microsoft.com/office/powerpoint/2010/main" val="241669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a:spLocks noChangeAspect="1"/>
          </p:cNvSpPr>
          <p:nvPr/>
        </p:nvSpPr>
        <p:spPr bwMode="white">
          <a:xfrm>
            <a:off x="330512" y="606555"/>
            <a:ext cx="8475027" cy="1258827"/>
          </a:xfrm>
          <a:prstGeom prst="rect">
            <a:avLst/>
          </a:prstGeom>
          <a:gradFill flip="none" rotWithShape="1">
            <a:gsLst>
              <a:gs pos="100000">
                <a:schemeClr val="accent2"/>
              </a:gs>
              <a:gs pos="60000">
                <a:schemeClr val="accent1">
                  <a:lumMod val="95000"/>
                  <a:lumOff val="5000"/>
                </a:schemeClr>
              </a:gs>
              <a:gs pos="0">
                <a:schemeClr val="accent1">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Date Placeholder 2"/>
          <p:cNvSpPr>
            <a:spLocks noGrp="1"/>
          </p:cNvSpPr>
          <p:nvPr>
            <p:ph type="dt" sz="half" idx="10"/>
          </p:nvPr>
        </p:nvSpPr>
        <p:spPr/>
        <p:txBody>
          <a:bodyPr/>
          <a:lstStyle/>
          <a:p>
            <a:fld id="{3466543F-2A63-45BE-A4EC-A98893058947}" type="datetime8">
              <a:rPr lang="en-US" smtClean="0"/>
              <a:t>9/20/2025 2:02 PM</a:t>
            </a:fld>
            <a:endParaRPr lang="en-US"/>
          </a:p>
        </p:txBody>
      </p:sp>
      <p:sp>
        <p:nvSpPr>
          <p:cNvPr id="4" name="Footer Placeholder 3"/>
          <p:cNvSpPr>
            <a:spLocks noGrp="1"/>
          </p:cNvSpPr>
          <p:nvPr>
            <p:ph type="ftr" sz="quarter" idx="11"/>
          </p:nvPr>
        </p:nvSpPr>
        <p:spPr/>
        <p:txBody>
          <a:bodyPr/>
          <a:lstStyle/>
          <a:p>
            <a:r>
              <a:rPr lang="en-ZA" dirty="0"/>
              <a:t>ADD A FOOTER</a:t>
            </a:r>
            <a:endParaRPr lang="en-US" dirty="0"/>
          </a:p>
        </p:txBody>
      </p:sp>
      <p:sp>
        <p:nvSpPr>
          <p:cNvPr id="5" name="Slide Number Placeholder 4"/>
          <p:cNvSpPr>
            <a:spLocks noGrp="1"/>
          </p:cNvSpPr>
          <p:nvPr>
            <p:ph type="sldNum" sz="quarter" idx="12"/>
          </p:nvPr>
        </p:nvSpPr>
        <p:spPr/>
        <p:txBody>
          <a:bodyPr/>
          <a:lstStyle/>
          <a:p>
            <a:fld id="{C5C3056E-1632-4A65-A24F-3F10A1450A6E}" type="slidenum">
              <a:rPr lang="en-US" smtClean="0"/>
              <a:t>‹#›</a:t>
            </a:fld>
            <a:endParaRPr lang="en-US"/>
          </a:p>
        </p:txBody>
      </p:sp>
      <p:sp>
        <p:nvSpPr>
          <p:cNvPr id="9" name="Title 1">
            <a:extLst>
              <a:ext uri="{FF2B5EF4-FFF2-40B4-BE49-F238E27FC236}">
                <a16:creationId xmlns="" xmlns:a16="http://schemas.microsoft.com/office/drawing/2014/main" id="{5CEC16FA-81A4-6F41-9FCE-6262A4533E5C}"/>
              </a:ext>
            </a:extLst>
          </p:cNvPr>
          <p:cNvSpPr>
            <a:spLocks noGrp="1"/>
          </p:cNvSpPr>
          <p:nvPr>
            <p:ph type="title"/>
          </p:nvPr>
        </p:nvSpPr>
        <p:spPr>
          <a:xfrm>
            <a:off x="435895" y="729658"/>
            <a:ext cx="8272212" cy="988332"/>
          </a:xfrm>
        </p:spPr>
        <p:txBody>
          <a:bodyPr anchor="ctr" anchorCtr="0">
            <a:normAutofit/>
          </a:bodyPr>
          <a:lstStyle>
            <a:lvl1pPr algn="ctr">
              <a:defRPr sz="3000"/>
            </a:lvl1pPr>
          </a:lstStyle>
          <a:p>
            <a:r>
              <a:rPr lang="en-US" smtClean="0"/>
              <a:t>Click to edit Master title style</a:t>
            </a:r>
            <a:endParaRPr lang="en-US" dirty="0"/>
          </a:p>
        </p:txBody>
      </p:sp>
    </p:spTree>
    <p:extLst>
      <p:ext uri="{BB962C8B-B14F-4D97-AF65-F5344CB8AC3E}">
        <p14:creationId xmlns:p14="http://schemas.microsoft.com/office/powerpoint/2010/main" val="15454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0385E7A-783D-4931-B978-DBBE82F94C5C}" type="datetime8">
              <a:rPr lang="en-US" smtClean="0"/>
              <a:t>9/20/2025 2:02 PM</a:t>
            </a:fld>
            <a:endParaRPr lang="en-US"/>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ZA"/>
              <a:t>ADD A FOOTER</a:t>
            </a:r>
            <a:endParaRPr lang="en-US" dirty="0"/>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smtClean="0"/>
              <a:pPr/>
              <a:t>‹#›</a:t>
            </a:fld>
            <a:endParaRPr lang="en-US"/>
          </a:p>
        </p:txBody>
      </p:sp>
      <p:sp>
        <p:nvSpPr>
          <p:cNvPr id="5" name="Title 4">
            <a:extLst>
              <a:ext uri="{FF2B5EF4-FFF2-40B4-BE49-F238E27FC236}">
                <a16:creationId xmlns=""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8586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bg1">
                <a:tint val="90000"/>
                <a:lumMod val="110000"/>
              </a:schemeClr>
            </a:gs>
            <a:gs pos="100000">
              <a:schemeClr val="accent4">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t" anchorCtr="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5F1F1D14-0D61-4CFD-8976-106C89E56662}" type="datetime8">
              <a:rPr lang="en-US" smtClean="0"/>
              <a:t>9/20/2025 2:02 PM</a:t>
            </a:fld>
            <a:endParaRPr lang="en-US"/>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r>
              <a:rPr lang="en-ZA" dirty="0"/>
              <a:t>ADD A FOOTER</a:t>
            </a:r>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C5C3056E-1632-4A65-A24F-3F10A1450A6E}" type="slidenum">
              <a:rPr lang="en-US" smtClean="0"/>
              <a:t>‹#›</a:t>
            </a:fld>
            <a:endParaRPr lang="en-US"/>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70731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73" r:id="rId7"/>
    <p:sldLayoutId id="2147483666" r:id="rId8"/>
    <p:sldLayoutId id="2147483667" r:id="rId9"/>
    <p:sldLayoutId id="2147483668" r:id="rId10"/>
    <p:sldLayoutId id="2147483669" r:id="rId11"/>
  </p:sldLayoutIdLst>
  <p:hf hdr="0" ftr="0" dt="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defTabSz="914400" rtl="1"/>
            <a:fld id="{D664A964-F8CF-464F-9F70-D52676BAA484}" type="datetime8">
              <a:rPr lang="en-US" smtClean="0">
                <a:solidFill>
                  <a:srgbClr val="1D3641">
                    <a:lumMod val="90000"/>
                    <a:lumOff val="10000"/>
                  </a:srgbClr>
                </a:solidFill>
              </a:rPr>
              <a:t>9/20/2025 2:02 PM</a:t>
            </a:fld>
            <a:endParaRPr lang="fa-IR">
              <a:solidFill>
                <a:srgbClr val="1D3641">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defTabSz="914400" rtl="1"/>
            <a:r>
              <a:rPr lang="en-US" smtClean="0">
                <a:solidFill>
                  <a:srgbClr val="1D3641">
                    <a:lumMod val="90000"/>
                    <a:lumOff val="10000"/>
                  </a:srgbClr>
                </a:solidFill>
              </a:rPr>
              <a:t>ADD A FOOTER</a:t>
            </a:r>
            <a:endParaRPr lang="fa-IR">
              <a:solidFill>
                <a:srgbClr val="1D3641">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defTabSz="914400" rtl="1"/>
            <a:fld id="{3EAFD196-1705-431F-809F-7C35DBB61A11}" type="slidenum">
              <a:rPr lang="fa-IR" smtClean="0">
                <a:solidFill>
                  <a:prstClr val="black">
                    <a:lumMod val="85000"/>
                    <a:lumOff val="15000"/>
                  </a:prstClr>
                </a:solidFill>
              </a:rPr>
              <a:pPr defTabSz="914400" rtl="1"/>
              <a:t>‹#›</a:t>
            </a:fld>
            <a:endParaRPr lang="fa-IR">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Tree>
    <p:extLst>
      <p:ext uri="{BB962C8B-B14F-4D97-AF65-F5344CB8AC3E}">
        <p14:creationId xmlns:p14="http://schemas.microsoft.com/office/powerpoint/2010/main" val="28688177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9.xml"/><Relationship Id="rId7"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0.xml"/><Relationship Id="rId7" Type="http://schemas.openxmlformats.org/officeDocument/2006/relationships/image" Target="../media/image9.png"/><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1.xml"/><Relationship Id="rId7" Type="http://schemas.openxmlformats.org/officeDocument/2006/relationships/image" Target="../media/image11.png"/><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2.xml"/><Relationship Id="rId7" Type="http://schemas.openxmlformats.org/officeDocument/2006/relationships/image" Target="../media/image13.png"/><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13.xml"/><Relationship Id="rId7" Type="http://schemas.openxmlformats.org/officeDocument/2006/relationships/image" Target="../media/image15.png"/><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4.xml"/><Relationship Id="rId7" Type="http://schemas.openxmlformats.org/officeDocument/2006/relationships/image" Target="../media/image17.png"/><Relationship Id="rId2" Type="http://schemas.openxmlformats.org/officeDocument/2006/relationships/diagramData" Target="../diagrams/data14.xml"/><Relationship Id="rId1" Type="http://schemas.openxmlformats.org/officeDocument/2006/relationships/slideLayout" Target="../slideLayouts/slideLayout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5.xml"/><Relationship Id="rId7" Type="http://schemas.openxmlformats.org/officeDocument/2006/relationships/image" Target="../media/image19.png"/><Relationship Id="rId2" Type="http://schemas.openxmlformats.org/officeDocument/2006/relationships/diagramData" Target="../diagrams/data15.xml"/><Relationship Id="rId1" Type="http://schemas.openxmlformats.org/officeDocument/2006/relationships/slideLayout" Target="../slideLayouts/slideLayout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1.png"/><Relationship Id="rId2" Type="http://schemas.openxmlformats.org/officeDocument/2006/relationships/diagramData" Target="../diagrams/data16.xml"/><Relationship Id="rId1" Type="http://schemas.openxmlformats.org/officeDocument/2006/relationships/slideLayout" Target="../slideLayouts/slideLayout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9.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9.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9.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9.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1000"/>
            <a:ext cx="7620000" cy="6096000"/>
          </a:xfrm>
          <a:prstGeom prst="rect">
            <a:avLst/>
          </a:prstGeom>
        </p:spPr>
      </p:pic>
    </p:spTree>
    <p:extLst>
      <p:ext uri="{BB962C8B-B14F-4D97-AF65-F5344CB8AC3E}">
        <p14:creationId xmlns:p14="http://schemas.microsoft.com/office/powerpoint/2010/main" val="39914807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608" y="1847120"/>
            <a:ext cx="8564452" cy="4524315"/>
          </a:xfrm>
          <a:prstGeom prst="rect">
            <a:avLst/>
          </a:prstGeom>
        </p:spPr>
        <p:txBody>
          <a:bodyPr wrap="square">
            <a:spAutoFit/>
          </a:bodyPr>
          <a:lstStyle/>
          <a:p>
            <a:pPr algn="just" rtl="1">
              <a:lnSpc>
                <a:spcPct val="200000"/>
              </a:lnSpc>
            </a:pPr>
            <a:r>
              <a:rPr lang="fa-IR" b="1" dirty="0">
                <a:solidFill>
                  <a:schemeClr val="accent6"/>
                </a:solidFill>
                <a:cs typeface="B Nazanin" panose="00000400000000000000" pitchFamily="2" charset="-78"/>
              </a:rPr>
              <a:t>1- نوع تحقیق: </a:t>
            </a:r>
            <a:r>
              <a:rPr lang="ar-SA" dirty="0">
                <a:cs typeface="B Nazanin" panose="00000400000000000000" pitchFamily="2" charset="-78"/>
              </a:rPr>
              <a:t>پژوهش حاضر از نوع نیمه آزمایشی  با طرح پیش آزمون- پس آزمون با دو گروه (یک گروه آزمایش و یک گروه کنترل) می­باشد. </a:t>
            </a:r>
            <a:endParaRPr lang="en-US" dirty="0">
              <a:cs typeface="B Nazanin" panose="00000400000000000000" pitchFamily="2" charset="-78"/>
            </a:endParaRPr>
          </a:p>
          <a:p>
            <a:pPr algn="just" rtl="1">
              <a:lnSpc>
                <a:spcPct val="200000"/>
              </a:lnSpc>
            </a:pPr>
            <a:r>
              <a:rPr lang="fa-IR" dirty="0" smtClean="0">
                <a:cs typeface="B Nazanin" panose="00000400000000000000" pitchFamily="2" charset="-78"/>
              </a:rPr>
              <a:t> </a:t>
            </a:r>
            <a:r>
              <a:rPr lang="fa-IR" b="1" dirty="0">
                <a:solidFill>
                  <a:schemeClr val="accent6"/>
                </a:solidFill>
                <a:cs typeface="B Nazanin" panose="00000400000000000000" pitchFamily="2" charset="-78"/>
              </a:rPr>
              <a:t>2-  معرفی جامعه - نمونه آماري و روش نمونه‌گیری : </a:t>
            </a:r>
            <a:r>
              <a:rPr lang="ar-SA" dirty="0">
                <a:cs typeface="B Nazanin" panose="00000400000000000000" pitchFamily="2" charset="-78"/>
              </a:rPr>
              <a:t>جامعه آماری پژوهش، شامل افراد دارای اختلال افسردگی </a:t>
            </a:r>
            <a:r>
              <a:rPr lang="fa-IR" dirty="0">
                <a:cs typeface="B Nazanin" panose="00000400000000000000" pitchFamily="2" charset="-78"/>
              </a:rPr>
              <a:t>مراجعه کننده به مرکز جامع توانبخشی آسایش </a:t>
            </a:r>
            <a:r>
              <a:rPr lang="ar-SA" dirty="0">
                <a:cs typeface="B Nazanin" panose="00000400000000000000" pitchFamily="2" charset="-78"/>
              </a:rPr>
              <a:t>در شهر تبریز در نیمه دوم سال 1403 می­باشد. نمونه مورد مطالعه 30 نفر و روش نمونه­گیری بصورت غیرتصادفی و در دسترس از بین افراد مراجعه کننده به </a:t>
            </a:r>
            <a:r>
              <a:rPr lang="fa-IR" dirty="0">
                <a:cs typeface="B Nazanin" panose="00000400000000000000" pitchFamily="2" charset="-78"/>
              </a:rPr>
              <a:t>مرکز جامع توانبخشی آسایش</a:t>
            </a:r>
            <a:r>
              <a:rPr lang="ar-SA" dirty="0">
                <a:cs typeface="B Nazanin" panose="00000400000000000000" pitchFamily="2" charset="-78"/>
              </a:rPr>
              <a:t> تبریز که دارای معیارهای ورود و خروج  به پژوهش را دارا باشند، انتخاب و به طور تصادفی در دو گروه آزمایش (15 نفر) و کنترل (15 نفر) جایگزین شد. شایان ذکر است که به دلیل مسائل اخلاقی، رضایت آگاهانه از داوطلبان اخذ شد و حق انصراف از پژوهش به آنان داده شد و اطمینان حاصل شد که حریم شخصی آن‌ها محفوظ باشد</a:t>
            </a:r>
            <a:r>
              <a:rPr lang="ar-SA" dirty="0" smtClean="0">
                <a:cs typeface="B Nazanin" panose="00000400000000000000" pitchFamily="2" charset="-78"/>
              </a:rPr>
              <a:t>.</a:t>
            </a:r>
            <a:endParaRPr lang="en-US" dirty="0">
              <a:cs typeface="B Nazanin"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2890070295"/>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a:xfrm>
            <a:off x="629283" y="6302186"/>
            <a:ext cx="789383" cy="365125"/>
          </a:xfrm>
        </p:spPr>
        <p:txBody>
          <a:bodyPr/>
          <a:lstStyle/>
          <a:p>
            <a:fld id="{C5C3056E-1632-4A65-A24F-3F10A1450A6E}" type="slidenum">
              <a:rPr lang="en-US" sz="1800" smtClean="0"/>
              <a:pPr/>
              <a:t>10</a:t>
            </a:fld>
            <a:endParaRPr lang="en-US" dirty="0"/>
          </a:p>
        </p:txBody>
      </p:sp>
    </p:spTree>
    <p:extLst>
      <p:ext uri="{BB962C8B-B14F-4D97-AF65-F5344CB8AC3E}">
        <p14:creationId xmlns:p14="http://schemas.microsoft.com/office/powerpoint/2010/main" val="28122583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99140" y="1521011"/>
            <a:ext cx="3668069" cy="514286"/>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روش گردآوری اطلاعات</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0"/>
          <p:cNvSpPr>
            <a:spLocks noChangeArrowheads="1"/>
          </p:cNvSpPr>
          <p:nvPr/>
        </p:nvSpPr>
        <p:spPr bwMode="auto">
          <a:xfrm>
            <a:off x="968325" y="-34322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800" smtClean="0">
              <a:solidFill>
                <a:prstClr val="black"/>
              </a:solidFill>
              <a:latin typeface="Arial" panose="020B0604020202020204" pitchFamily="34" charset="0"/>
            </a:endParaRPr>
          </a:p>
          <a:p>
            <a:pPr defTabSz="914400" eaLnBrk="0" fontAlgn="base" hangingPunct="0">
              <a:spcBef>
                <a:spcPct val="0"/>
              </a:spcBef>
              <a:spcAft>
                <a:spcPct val="0"/>
              </a:spcAft>
            </a:pPr>
            <a:r>
              <a:rPr lang="en-US" smtClean="0">
                <a:solidFill>
                  <a:prstClr val="black"/>
                </a:solidFill>
                <a:latin typeface="Arial" panose="020B0604020202020204" pitchFamily="34" charset="0"/>
              </a:rPr>
              <a:t/>
            </a:r>
            <a:br>
              <a:rPr lang="en-US" smtClean="0">
                <a:solidFill>
                  <a:prstClr val="black"/>
                </a:solidFill>
                <a:latin typeface="Arial" panose="020B0604020202020204" pitchFamily="34" charset="0"/>
              </a:rPr>
            </a:br>
            <a:endParaRPr lang="en-US" smtClean="0">
              <a:solidFill>
                <a:prstClr val="black"/>
              </a:solidFill>
              <a:latin typeface="Arial" panose="020B0604020202020204" pitchFamily="34" charset="0"/>
            </a:endParaRPr>
          </a:p>
          <a:p>
            <a:pPr defTabSz="914400" rtl="1" eaLnBrk="0" fontAlgn="base" hangingPunct="0">
              <a:spcBef>
                <a:spcPct val="0"/>
              </a:spcBef>
              <a:spcAft>
                <a:spcPct val="0"/>
              </a:spcAft>
            </a:pPr>
            <a:r>
              <a:rPr lang="fa-IR" sz="1100" b="1" smtClean="0" bmk="_Toc48837945">
                <a:solidFill>
                  <a:prstClr val="black"/>
                </a:solidFill>
                <a:latin typeface="Times New Roman" panose="02020603050405020304" pitchFamily="18" charset="0"/>
                <a:ea typeface="Calibri" panose="020F0502020204030204" pitchFamily="34" charset="0"/>
                <a:cs typeface="B Nazanin" panose="00000400000000000000" pitchFamily="2" charset="-78"/>
              </a:rPr>
              <a:t>شکل شماره (1-1) : مدل مفهومی تحقیق</a:t>
            </a:r>
            <a:endParaRPr lang="en-US" sz="800" smtClean="0">
              <a:solidFill>
                <a:prstClr val="black"/>
              </a:solidFill>
            </a:endParaRPr>
          </a:p>
          <a:p>
            <a:pPr defTabSz="914400" eaLnBrk="0" fontAlgn="base" hangingPunct="0">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259510" y="2568697"/>
            <a:ext cx="8503490" cy="2400657"/>
          </a:xfrm>
          <a:prstGeom prst="rect">
            <a:avLst/>
          </a:prstGeom>
        </p:spPr>
        <p:txBody>
          <a:bodyPr wrap="square">
            <a:spAutoFit/>
          </a:bodyPr>
          <a:lstStyle/>
          <a:p>
            <a:pPr algn="just" rtl="1">
              <a:lnSpc>
                <a:spcPct val="250000"/>
              </a:lnSpc>
            </a:pPr>
            <a:r>
              <a:rPr lang="ar-SA" sz="2000" dirty="0">
                <a:cs typeface="B Nazanin" panose="00000400000000000000" pitchFamily="2" charset="-78"/>
              </a:rPr>
              <a:t>اطلاعات پژوهش حاضر از طریق </a:t>
            </a:r>
            <a:r>
              <a:rPr lang="ar-SA" sz="2000" dirty="0" smtClean="0">
                <a:cs typeface="B Nazanin" panose="00000400000000000000" pitchFamily="2" charset="-78"/>
              </a:rPr>
              <a:t>دو</a:t>
            </a:r>
            <a:endParaRPr lang="fa-IR" sz="2000" dirty="0" smtClean="0">
              <a:cs typeface="B Nazanin" panose="00000400000000000000" pitchFamily="2" charset="-78"/>
            </a:endParaRPr>
          </a:p>
          <a:p>
            <a:pPr algn="just" rtl="1">
              <a:lnSpc>
                <a:spcPct val="250000"/>
              </a:lnSpc>
            </a:pPr>
            <a:r>
              <a:rPr lang="ar-SA" sz="2000" dirty="0" smtClean="0">
                <a:cs typeface="B Nazanin" panose="00000400000000000000" pitchFamily="2" charset="-78"/>
              </a:rPr>
              <a:t> </a:t>
            </a:r>
            <a:r>
              <a:rPr lang="ar-SA" sz="2000" dirty="0">
                <a:cs typeface="B Nazanin" panose="00000400000000000000" pitchFamily="2" charset="-78"/>
              </a:rPr>
              <a:t>الف) روش کتابخانه‌ای </a:t>
            </a:r>
            <a:endParaRPr lang="fa-IR" sz="2000" dirty="0" smtClean="0">
              <a:cs typeface="B Nazanin" panose="00000400000000000000" pitchFamily="2" charset="-78"/>
            </a:endParaRPr>
          </a:p>
          <a:p>
            <a:pPr algn="just" rtl="1">
              <a:lnSpc>
                <a:spcPct val="250000"/>
              </a:lnSpc>
            </a:pPr>
            <a:r>
              <a:rPr lang="ar-SA" sz="2000" dirty="0" smtClean="0">
                <a:cs typeface="B Nazanin" panose="00000400000000000000" pitchFamily="2" charset="-78"/>
              </a:rPr>
              <a:t>ب</a:t>
            </a:r>
            <a:r>
              <a:rPr lang="ar-SA" sz="2000" dirty="0">
                <a:cs typeface="B Nazanin" panose="00000400000000000000" pitchFamily="2" charset="-78"/>
              </a:rPr>
              <a:t>) میدانی استفاده گردآوری شد. </a:t>
            </a:r>
            <a:endParaRPr lang="en-US" sz="2000" dirty="0">
              <a:cs typeface="B Nazanin" panose="00000400000000000000" pitchFamily="2" charset="-78"/>
            </a:endParaRPr>
          </a:p>
        </p:txBody>
      </p:sp>
      <p:sp>
        <p:nvSpPr>
          <p:cNvPr id="13" name="Slide Number Placeholder 12"/>
          <p:cNvSpPr>
            <a:spLocks noGrp="1"/>
          </p:cNvSpPr>
          <p:nvPr>
            <p:ph type="sldNum" sz="quarter" idx="12"/>
          </p:nvPr>
        </p:nvSpPr>
        <p:spPr>
          <a:xfrm>
            <a:off x="178942" y="6492875"/>
            <a:ext cx="789383" cy="365125"/>
          </a:xfrm>
        </p:spPr>
        <p:txBody>
          <a:bodyPr/>
          <a:lstStyle/>
          <a:p>
            <a:fld id="{C5C3056E-1632-4A65-A24F-3F10A1450A6E}" type="slidenum">
              <a:rPr lang="en-US" sz="1800" smtClean="0"/>
              <a:pPr/>
              <a:t>11</a:t>
            </a:fld>
            <a:endParaRPr lang="en-US" dirty="0"/>
          </a:p>
        </p:txBody>
      </p:sp>
      <p:graphicFrame>
        <p:nvGraphicFramePr>
          <p:cNvPr id="10" name="Content Placeholder 3"/>
          <p:cNvGraphicFramePr>
            <a:graphicFrameLocks/>
          </p:cNvGraphicFramePr>
          <p:nvPr>
            <p:extLst>
              <p:ext uri="{D42A27DB-BD31-4B8C-83A1-F6EECF244321}">
                <p14:modId xmlns:p14="http://schemas.microsoft.com/office/powerpoint/2010/main" val="418005072"/>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50006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05768" y="1453821"/>
            <a:ext cx="3668069" cy="514286"/>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ابزار گردآوری داده ها</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0"/>
          <p:cNvSpPr>
            <a:spLocks noChangeArrowheads="1"/>
          </p:cNvSpPr>
          <p:nvPr/>
        </p:nvSpPr>
        <p:spPr bwMode="auto">
          <a:xfrm>
            <a:off x="968325" y="-34322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800" smtClean="0">
              <a:solidFill>
                <a:prstClr val="black"/>
              </a:solidFill>
              <a:latin typeface="Arial" panose="020B0604020202020204" pitchFamily="34" charset="0"/>
            </a:endParaRPr>
          </a:p>
          <a:p>
            <a:pPr defTabSz="914400" eaLnBrk="0" fontAlgn="base" hangingPunct="0">
              <a:spcBef>
                <a:spcPct val="0"/>
              </a:spcBef>
              <a:spcAft>
                <a:spcPct val="0"/>
              </a:spcAft>
            </a:pPr>
            <a:r>
              <a:rPr lang="en-US" smtClean="0">
                <a:solidFill>
                  <a:prstClr val="black"/>
                </a:solidFill>
                <a:latin typeface="Arial" panose="020B0604020202020204" pitchFamily="34" charset="0"/>
              </a:rPr>
              <a:t/>
            </a:r>
            <a:br>
              <a:rPr lang="en-US" smtClean="0">
                <a:solidFill>
                  <a:prstClr val="black"/>
                </a:solidFill>
                <a:latin typeface="Arial" panose="020B0604020202020204" pitchFamily="34" charset="0"/>
              </a:rPr>
            </a:br>
            <a:endParaRPr lang="en-US" smtClean="0">
              <a:solidFill>
                <a:prstClr val="black"/>
              </a:solidFill>
              <a:latin typeface="Arial" panose="020B0604020202020204" pitchFamily="34" charset="0"/>
            </a:endParaRPr>
          </a:p>
          <a:p>
            <a:pPr defTabSz="914400" rtl="1" eaLnBrk="0" fontAlgn="base" hangingPunct="0">
              <a:spcBef>
                <a:spcPct val="0"/>
              </a:spcBef>
              <a:spcAft>
                <a:spcPct val="0"/>
              </a:spcAft>
            </a:pPr>
            <a:r>
              <a:rPr lang="fa-IR" sz="1100" b="1" smtClean="0" bmk="_Toc48837945">
                <a:solidFill>
                  <a:prstClr val="black"/>
                </a:solidFill>
                <a:latin typeface="Times New Roman" panose="02020603050405020304" pitchFamily="18" charset="0"/>
                <a:ea typeface="Calibri" panose="020F0502020204030204" pitchFamily="34" charset="0"/>
                <a:cs typeface="B Nazanin" panose="00000400000000000000" pitchFamily="2" charset="-78"/>
              </a:rPr>
              <a:t>شکل شماره (1-1) : مدل مفهومی تحقیق</a:t>
            </a:r>
            <a:endParaRPr lang="en-US" sz="800" smtClean="0">
              <a:solidFill>
                <a:prstClr val="black"/>
              </a:solidFill>
            </a:endParaRPr>
          </a:p>
          <a:p>
            <a:pPr defTabSz="914400" eaLnBrk="0" fontAlgn="base" hangingPunct="0">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137160" y="2090032"/>
            <a:ext cx="8854439" cy="4801314"/>
          </a:xfrm>
          <a:prstGeom prst="rect">
            <a:avLst/>
          </a:prstGeom>
        </p:spPr>
        <p:txBody>
          <a:bodyPr wrap="square">
            <a:spAutoFit/>
          </a:bodyPr>
          <a:lstStyle/>
          <a:p>
            <a:pPr algn="just" rtl="1"/>
            <a:r>
              <a:rPr lang="fa-IR" b="1" dirty="0">
                <a:cs typeface="B Nazanin" panose="00000400000000000000" pitchFamily="2" charset="-78"/>
              </a:rPr>
              <a:t>پرسشنامه افسردگی (</a:t>
            </a:r>
            <a:r>
              <a:rPr lang="en-US" b="1" dirty="0">
                <a:cs typeface="B Nazanin" panose="00000400000000000000" pitchFamily="2" charset="-78"/>
              </a:rPr>
              <a:t>BDI-II</a:t>
            </a:r>
            <a:r>
              <a:rPr lang="fa-IR" b="1" dirty="0">
                <a:cs typeface="B Nazanin" panose="00000400000000000000" pitchFamily="2" charset="-78"/>
              </a:rPr>
              <a:t>):</a:t>
            </a:r>
            <a:endParaRPr lang="en-US" b="1" dirty="0">
              <a:cs typeface="B Nazanin" panose="00000400000000000000" pitchFamily="2" charset="-78"/>
            </a:endParaRPr>
          </a:p>
          <a:p>
            <a:pPr algn="just" rtl="1"/>
            <a:r>
              <a:rPr lang="fa-IR" dirty="0" smtClean="0">
                <a:cs typeface="B Nazanin" panose="00000400000000000000" pitchFamily="2" charset="-78"/>
              </a:rPr>
              <a:t>توسط </a:t>
            </a:r>
            <a:r>
              <a:rPr lang="fa-IR" dirty="0">
                <a:cs typeface="B Nazanin" panose="00000400000000000000" pitchFamily="2" charset="-78"/>
              </a:rPr>
              <a:t>بک در سال (1972) برای سنجش نشانه های افسردگی مانند افسردگی عاطفی، شناختی، انگیزشی و فیزیولوژیکی طراحی و تدوین شده است. این پرسشنامه، یک فرم کوتاه 13 سؤالی به صورت خودگزارشی است. در این پرسشنامه چندین گروه سؤال وجود دارد و هر سؤال بیان کننده­ی حالتی در فرد است. این پرسشنامه دارای دو بعد: </a:t>
            </a:r>
            <a:r>
              <a:rPr lang="fa-IR" b="1" dirty="0">
                <a:cs typeface="B Nazanin" panose="00000400000000000000" pitchFamily="2" charset="-78"/>
              </a:rPr>
              <a:t>عاطفه منفی نسبت به خود</a:t>
            </a:r>
            <a:r>
              <a:rPr lang="fa-IR" dirty="0">
                <a:cs typeface="B Nazanin" panose="00000400000000000000" pitchFamily="2" charset="-78"/>
              </a:rPr>
              <a:t> (سوالات1، 2، 3، 4، 5، 6، 7 و 10) و </a:t>
            </a:r>
            <a:r>
              <a:rPr lang="fa-IR" b="1" dirty="0">
                <a:cs typeface="B Nazanin" panose="00000400000000000000" pitchFamily="2" charset="-78"/>
              </a:rPr>
              <a:t>بی لذتی</a:t>
            </a:r>
            <a:r>
              <a:rPr lang="fa-IR" dirty="0">
                <a:cs typeface="B Nazanin" panose="00000400000000000000" pitchFamily="2" charset="-78"/>
              </a:rPr>
              <a:t> (سوالات، 7، 8، 9، 11، 12، 13) می­باشد. قابل ذکر است که سوال هفت در هر دو مولفه محاسبه می شود. این پرسشنامه شامل یک مقیاس چهار گویه ای است که دامنه ی نمره آن از صفر تا 3 است. از آنجا که در هرمقوله، بالاترین نمره 3 است، بنابراین دامنه نمره بین صفر تا 39 بود. تعیین درجه­ی افسردگی افراد به شرح زیر می­باشد: </a:t>
            </a:r>
            <a:endParaRPr lang="en-US" dirty="0">
              <a:cs typeface="B Nazanin" panose="00000400000000000000" pitchFamily="2" charset="-78"/>
            </a:endParaRPr>
          </a:p>
          <a:p>
            <a:pPr algn="just" rtl="1"/>
            <a:r>
              <a:rPr lang="fa-IR" dirty="0">
                <a:cs typeface="B Nazanin" panose="00000400000000000000" pitchFamily="2" charset="-78"/>
              </a:rPr>
              <a:t>نمره صفر تا4 بدون افسردگی یا کمترین حد از افسردگی</a:t>
            </a:r>
            <a:endParaRPr lang="en-US" dirty="0">
              <a:cs typeface="B Nazanin" panose="00000400000000000000" pitchFamily="2" charset="-78"/>
            </a:endParaRPr>
          </a:p>
          <a:p>
            <a:pPr algn="just" rtl="1"/>
            <a:r>
              <a:rPr lang="fa-IR" dirty="0">
                <a:cs typeface="B Nazanin" panose="00000400000000000000" pitchFamily="2" charset="-78"/>
              </a:rPr>
              <a:t>نمره بین 5-7 افسردگی در حد خفیف</a:t>
            </a:r>
            <a:endParaRPr lang="en-US" dirty="0">
              <a:cs typeface="B Nazanin" panose="00000400000000000000" pitchFamily="2" charset="-78"/>
            </a:endParaRPr>
          </a:p>
          <a:p>
            <a:pPr algn="just" rtl="1"/>
            <a:r>
              <a:rPr lang="fa-IR" dirty="0">
                <a:cs typeface="B Nazanin" panose="00000400000000000000" pitchFamily="2" charset="-78"/>
              </a:rPr>
              <a:t> نمره بین 8 تا 15 افسردگی در حد متوسط </a:t>
            </a:r>
            <a:endParaRPr lang="en-US" dirty="0">
              <a:cs typeface="B Nazanin" panose="00000400000000000000" pitchFamily="2" charset="-78"/>
            </a:endParaRPr>
          </a:p>
          <a:p>
            <a:pPr algn="just" rtl="1"/>
            <a:r>
              <a:rPr lang="fa-IR" dirty="0">
                <a:cs typeface="B Nazanin" panose="00000400000000000000" pitchFamily="2" charset="-78"/>
              </a:rPr>
              <a:t>نمره بین 16تا 39 افسردگی در حد شدید می باشد. </a:t>
            </a:r>
            <a:endParaRPr lang="en-US" dirty="0">
              <a:cs typeface="B Nazanin" panose="00000400000000000000" pitchFamily="2" charset="-78"/>
            </a:endParaRPr>
          </a:p>
          <a:p>
            <a:pPr algn="just" rtl="1"/>
            <a:r>
              <a:rPr lang="fa-IR" dirty="0">
                <a:cs typeface="B Nazanin" panose="00000400000000000000" pitchFamily="2" charset="-78"/>
              </a:rPr>
              <a:t>این پرسشنامه از اعتبار و روایی بالایی برخوردار است. در پژوهش رجبی (1384) روایی محتوایی و صوری و ملاکی این پرسشنامه مناسب ارزیابی شده است. ضريب آلفاي كرونباخ محاسبه شده نیز در پژوهش وی براي این پرسشنامه بالای 7/0  و برابر 81/0 برآورد و مورد تایید واقع شد. </a:t>
            </a:r>
            <a:endParaRPr lang="en-US" dirty="0">
              <a:cs typeface="B Nazanin" panose="00000400000000000000" pitchFamily="2" charset="-78"/>
            </a:endParaRPr>
          </a:p>
          <a:p>
            <a:pPr algn="just" rtl="1"/>
            <a:r>
              <a:rPr lang="fa-IR" dirty="0">
                <a:cs typeface="B Nazanin" panose="00000400000000000000" pitchFamily="2" charset="-78"/>
              </a:rPr>
              <a:t>* در پژوهش حاضر، افرادی که نمره 16 و بالاتر در پرسشنامه افسردگی را کسب کردند، به عنوان فرد افسرده در پژوهش شرکت داده شدند.</a:t>
            </a:r>
            <a:endParaRPr lang="fa-IR" dirty="0">
              <a:solidFill>
                <a:prstClr val="black"/>
              </a:solidFill>
              <a:latin typeface="Calibri" panose="020F0502020204030204"/>
              <a:cs typeface="B Nazanin" panose="00000400000000000000" pitchFamily="2" charset="-78"/>
            </a:endParaRPr>
          </a:p>
        </p:txBody>
      </p:sp>
      <p:sp>
        <p:nvSpPr>
          <p:cNvPr id="13" name="Slide Number Placeholder 12"/>
          <p:cNvSpPr>
            <a:spLocks noGrp="1"/>
          </p:cNvSpPr>
          <p:nvPr>
            <p:ph type="sldNum" sz="quarter" idx="12"/>
          </p:nvPr>
        </p:nvSpPr>
        <p:spPr>
          <a:xfrm>
            <a:off x="178942" y="6492875"/>
            <a:ext cx="789383" cy="365125"/>
          </a:xfrm>
        </p:spPr>
        <p:txBody>
          <a:bodyPr/>
          <a:lstStyle/>
          <a:p>
            <a:fld id="{C5C3056E-1632-4A65-A24F-3F10A1450A6E}" type="slidenum">
              <a:rPr lang="en-US" sz="1800" smtClean="0"/>
              <a:pPr/>
              <a:t>12</a:t>
            </a:fld>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26807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705768" y="1469061"/>
            <a:ext cx="3668069" cy="514286"/>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ابزار گردآوری داده ها</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0"/>
          <p:cNvSpPr>
            <a:spLocks noChangeArrowheads="1"/>
          </p:cNvSpPr>
          <p:nvPr/>
        </p:nvSpPr>
        <p:spPr bwMode="auto">
          <a:xfrm>
            <a:off x="968325" y="-34322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800" smtClean="0">
              <a:solidFill>
                <a:prstClr val="black"/>
              </a:solidFill>
              <a:latin typeface="Arial" panose="020B0604020202020204" pitchFamily="34" charset="0"/>
            </a:endParaRPr>
          </a:p>
          <a:p>
            <a:pPr defTabSz="914400" eaLnBrk="0" fontAlgn="base" hangingPunct="0">
              <a:spcBef>
                <a:spcPct val="0"/>
              </a:spcBef>
              <a:spcAft>
                <a:spcPct val="0"/>
              </a:spcAft>
            </a:pPr>
            <a:r>
              <a:rPr lang="en-US" smtClean="0">
                <a:solidFill>
                  <a:prstClr val="black"/>
                </a:solidFill>
                <a:latin typeface="Arial" panose="020B0604020202020204" pitchFamily="34" charset="0"/>
              </a:rPr>
              <a:t/>
            </a:r>
            <a:br>
              <a:rPr lang="en-US" smtClean="0">
                <a:solidFill>
                  <a:prstClr val="black"/>
                </a:solidFill>
                <a:latin typeface="Arial" panose="020B0604020202020204" pitchFamily="34" charset="0"/>
              </a:rPr>
            </a:br>
            <a:endParaRPr lang="en-US" smtClean="0">
              <a:solidFill>
                <a:prstClr val="black"/>
              </a:solidFill>
              <a:latin typeface="Arial" panose="020B0604020202020204" pitchFamily="34" charset="0"/>
            </a:endParaRPr>
          </a:p>
          <a:p>
            <a:pPr defTabSz="914400" rtl="1" eaLnBrk="0" fontAlgn="base" hangingPunct="0">
              <a:spcBef>
                <a:spcPct val="0"/>
              </a:spcBef>
              <a:spcAft>
                <a:spcPct val="0"/>
              </a:spcAft>
            </a:pPr>
            <a:r>
              <a:rPr lang="fa-IR" sz="1100" b="1" smtClean="0" bmk="_Toc48837945">
                <a:solidFill>
                  <a:prstClr val="black"/>
                </a:solidFill>
                <a:latin typeface="Times New Roman" panose="02020603050405020304" pitchFamily="18" charset="0"/>
                <a:ea typeface="Calibri" panose="020F0502020204030204" pitchFamily="34" charset="0"/>
                <a:cs typeface="B Nazanin" panose="00000400000000000000" pitchFamily="2" charset="-78"/>
              </a:rPr>
              <a:t>شکل شماره (1-1) : مدل مفهومی تحقیق</a:t>
            </a:r>
            <a:endParaRPr lang="en-US" sz="800" smtClean="0">
              <a:solidFill>
                <a:prstClr val="black"/>
              </a:solidFill>
            </a:endParaRPr>
          </a:p>
          <a:p>
            <a:pPr defTabSz="914400" eaLnBrk="0" fontAlgn="base" hangingPunct="0">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152400" y="2059552"/>
            <a:ext cx="8839199" cy="4539704"/>
          </a:xfrm>
          <a:prstGeom prst="rect">
            <a:avLst/>
          </a:prstGeom>
        </p:spPr>
        <p:txBody>
          <a:bodyPr wrap="square">
            <a:spAutoFit/>
          </a:bodyPr>
          <a:lstStyle/>
          <a:p>
            <a:pPr algn="just" rtl="1"/>
            <a:r>
              <a:rPr lang="fa-IR" sz="1700" b="1" dirty="0">
                <a:cs typeface="B Nazanin" panose="00000400000000000000" pitchFamily="2" charset="-78"/>
              </a:rPr>
              <a:t>پرسشنامه نشخوار فکری</a:t>
            </a:r>
            <a:endParaRPr lang="en-US" sz="1700" dirty="0">
              <a:cs typeface="B Nazanin" panose="00000400000000000000" pitchFamily="2" charset="-78"/>
            </a:endParaRPr>
          </a:p>
          <a:p>
            <a:pPr algn="just" rtl="1"/>
            <a:r>
              <a:rPr lang="fa-IR" sz="1700" dirty="0" smtClean="0">
                <a:cs typeface="B Nazanin" panose="00000400000000000000" pitchFamily="2" charset="-78"/>
              </a:rPr>
              <a:t>پ</a:t>
            </a:r>
            <a:r>
              <a:rPr lang="ar-SA" sz="1700" dirty="0">
                <a:cs typeface="B Nazanin" panose="00000400000000000000" pitchFamily="2" charset="-78"/>
              </a:rPr>
              <a:t>رسشنامه نشخوار فکری توسط </a:t>
            </a:r>
            <a:r>
              <a:rPr lang="fa-IR" sz="1700" dirty="0">
                <a:cs typeface="B Nazanin" panose="00000400000000000000" pitchFamily="2" charset="-78"/>
              </a:rPr>
              <a:t>نولن-</a:t>
            </a:r>
            <a:r>
              <a:rPr lang="ar-SA" sz="1700" dirty="0">
                <a:cs typeface="B Nazanin" panose="00000400000000000000" pitchFamily="2" charset="-78"/>
              </a:rPr>
              <a:t> هوکسما و مارو در سال (1991) برای سنجش نشخوار فکری طراحی و تدوین شده است. این پرسشنامه دارای 22 سوال می­باشد و بر اساس طیف چهار گزینه ای (هرگز=1 تا همیشه= 4) لیکرت با سوالاتی مانند (سعی می کنید شخصیت خود را بررسی کنید تا بفهمید که چرا افسرده اید) به سنجش نشخوار فکری می پردازد</a:t>
            </a:r>
            <a:r>
              <a:rPr lang="en-US" sz="1700" dirty="0">
                <a:cs typeface="B Nazanin" panose="00000400000000000000" pitchFamily="2" charset="-78"/>
              </a:rPr>
              <a:t>. </a:t>
            </a:r>
            <a:r>
              <a:rPr lang="ar-SA" sz="1700" dirty="0">
                <a:cs typeface="B Nazanin" panose="00000400000000000000" pitchFamily="2" charset="-78"/>
              </a:rPr>
              <a:t>این پرسشنامه دارای سه خرده­مقیاس </a:t>
            </a:r>
            <a:r>
              <a:rPr lang="fa-IR" sz="1700" dirty="0">
                <a:cs typeface="B Nazanin" panose="00000400000000000000" pitchFamily="2" charset="-78"/>
              </a:rPr>
              <a:t>بروز دادن(بازتاب)، در فکر فرو رفتن و افسردگی می­باشد.</a:t>
            </a:r>
            <a:endParaRPr lang="en-US" sz="1700" dirty="0">
              <a:cs typeface="B Nazanin" panose="00000400000000000000" pitchFamily="2" charset="-78"/>
            </a:endParaRPr>
          </a:p>
          <a:p>
            <a:pPr algn="just" rtl="1"/>
            <a:r>
              <a:rPr lang="ar-SA" sz="1700" dirty="0">
                <a:cs typeface="B Nazanin" panose="00000400000000000000" pitchFamily="2" charset="-78"/>
              </a:rPr>
              <a:t>دامنه نمره بین 22 تا 88 است و نحوه نمره­گذاری بدین شرح است که: </a:t>
            </a:r>
            <a:endParaRPr lang="en-US" sz="1700" dirty="0">
              <a:cs typeface="B Nazanin" panose="00000400000000000000" pitchFamily="2" charset="-78"/>
            </a:endParaRPr>
          </a:p>
          <a:p>
            <a:pPr algn="just" rtl="1"/>
            <a:r>
              <a:rPr lang="ar-SA" sz="1700" dirty="0">
                <a:cs typeface="B Nazanin" panose="00000400000000000000" pitchFamily="2" charset="-78"/>
              </a:rPr>
              <a:t>نمره بین 22 تا 33 میزان نشخواری فکری پایین است.</a:t>
            </a:r>
            <a:endParaRPr lang="en-US" sz="1700" dirty="0">
              <a:cs typeface="B Nazanin" panose="00000400000000000000" pitchFamily="2" charset="-78"/>
            </a:endParaRPr>
          </a:p>
          <a:p>
            <a:pPr algn="just" rtl="1"/>
            <a:r>
              <a:rPr lang="ar-SA" sz="1700" dirty="0">
                <a:cs typeface="B Nazanin" panose="00000400000000000000" pitchFamily="2" charset="-78"/>
              </a:rPr>
              <a:t>نمره بین 33 تا 55 میزان نشخواری فکری متوسط است.</a:t>
            </a:r>
            <a:endParaRPr lang="en-US" sz="1700" dirty="0">
              <a:cs typeface="B Nazanin" panose="00000400000000000000" pitchFamily="2" charset="-78"/>
            </a:endParaRPr>
          </a:p>
          <a:p>
            <a:pPr algn="just" rtl="1"/>
            <a:r>
              <a:rPr lang="ar-SA" sz="1700" dirty="0">
                <a:cs typeface="B Nazanin" panose="00000400000000000000" pitchFamily="2" charset="-78"/>
              </a:rPr>
              <a:t>نمره بالاتر از 55 میزان نشخواری فکری بالا است.</a:t>
            </a:r>
            <a:endParaRPr lang="en-US" sz="1700" dirty="0">
              <a:cs typeface="B Nazanin" panose="00000400000000000000" pitchFamily="2" charset="-78"/>
            </a:endParaRPr>
          </a:p>
          <a:p>
            <a:pPr algn="just" rtl="1"/>
            <a:r>
              <a:rPr lang="ar-SA" sz="1700" dirty="0">
                <a:cs typeface="B Nazanin" panose="00000400000000000000" pitchFamily="2" charset="-78"/>
              </a:rPr>
              <a:t>نشخوار فکری به عنوان یکی از مهم ترین مولفه ی افسردگی شناخته شده است. از این رو هدف این پژوهش معرفی نشخوار فکری در چارچوب نظریه سبک های پاسخ و پیامد های آن برای خلق  غمگین و اختلال افسردگی بود. در این راستا رابطه ی بین نشخوار فکری، افسردگی و اضطراب بر روی نمونه ای از دانشجویان ایرانی مورد بررسی قرار گرفت. شرکت کنندگان 119 نفر به روش نمونه گیری تصادفی از دانشجویان دانشگاه فردوسی مشهد انتخاب شدند و پرسشنامه های افسردگی و اضطراب و مقیاس پرسشنامه های نشخواری را کامل کردند. ضریب آلفای کرونباخ آلفا برابر 88/0 درصد به عنوان شاخصی از همسانی درونی برای مقیاس پاسخ های نشخواری محاسبه شد. نتایج تحلیل رگرسیون سلسه مراتبی نشان داد که نشخوار فکری پس از کنترل اثرات سن ، جنس و میزان اضطراب به طور معنی داری از 30 % از تغییر در واریانس افسردگی را پیش بینی کرد. با وجود تفاوت های فرهنگی و اجتماعی یافته های پیشین در مورد رابطه ی نشخوار فکری و افسردگی در نمونه ی ایرانی نیز تایید شد. </a:t>
            </a:r>
            <a:endParaRPr lang="en-US" sz="1700" dirty="0">
              <a:cs typeface="B Nazanin" panose="00000400000000000000" pitchFamily="2" charset="-78"/>
            </a:endParaRPr>
          </a:p>
        </p:txBody>
      </p:sp>
      <p:sp>
        <p:nvSpPr>
          <p:cNvPr id="13" name="Slide Number Placeholder 12"/>
          <p:cNvSpPr>
            <a:spLocks noGrp="1"/>
          </p:cNvSpPr>
          <p:nvPr>
            <p:ph type="sldNum" sz="quarter" idx="12"/>
          </p:nvPr>
        </p:nvSpPr>
        <p:spPr>
          <a:xfrm>
            <a:off x="178942" y="6492875"/>
            <a:ext cx="789383" cy="365125"/>
          </a:xfrm>
        </p:spPr>
        <p:txBody>
          <a:bodyPr/>
          <a:lstStyle/>
          <a:p>
            <a:fld id="{C5C3056E-1632-4A65-A24F-3F10A1450A6E}" type="slidenum">
              <a:rPr lang="en-US" sz="1800" smtClean="0"/>
              <a:pPr/>
              <a:t>13</a:t>
            </a:fld>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49467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906381" y="1469061"/>
            <a:ext cx="3668069" cy="514286"/>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ابزار گردآوری داده ها</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0"/>
          <p:cNvSpPr>
            <a:spLocks noChangeArrowheads="1"/>
          </p:cNvSpPr>
          <p:nvPr/>
        </p:nvSpPr>
        <p:spPr bwMode="auto">
          <a:xfrm>
            <a:off x="968325" y="-34322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800" smtClean="0">
              <a:solidFill>
                <a:prstClr val="black"/>
              </a:solidFill>
              <a:latin typeface="Arial" panose="020B0604020202020204" pitchFamily="34" charset="0"/>
            </a:endParaRPr>
          </a:p>
          <a:p>
            <a:pPr defTabSz="914400" eaLnBrk="0" fontAlgn="base" hangingPunct="0">
              <a:spcBef>
                <a:spcPct val="0"/>
              </a:spcBef>
              <a:spcAft>
                <a:spcPct val="0"/>
              </a:spcAft>
            </a:pPr>
            <a:r>
              <a:rPr lang="en-US" smtClean="0">
                <a:solidFill>
                  <a:prstClr val="black"/>
                </a:solidFill>
                <a:latin typeface="Arial" panose="020B0604020202020204" pitchFamily="34" charset="0"/>
              </a:rPr>
              <a:t/>
            </a:r>
            <a:br>
              <a:rPr lang="en-US" smtClean="0">
                <a:solidFill>
                  <a:prstClr val="black"/>
                </a:solidFill>
                <a:latin typeface="Arial" panose="020B0604020202020204" pitchFamily="34" charset="0"/>
              </a:rPr>
            </a:br>
            <a:endParaRPr lang="en-US" smtClean="0">
              <a:solidFill>
                <a:prstClr val="black"/>
              </a:solidFill>
              <a:latin typeface="Arial" panose="020B0604020202020204" pitchFamily="34" charset="0"/>
            </a:endParaRPr>
          </a:p>
          <a:p>
            <a:pPr defTabSz="914400" rtl="1" eaLnBrk="0" fontAlgn="base" hangingPunct="0">
              <a:spcBef>
                <a:spcPct val="0"/>
              </a:spcBef>
              <a:spcAft>
                <a:spcPct val="0"/>
              </a:spcAft>
            </a:pPr>
            <a:r>
              <a:rPr lang="fa-IR" sz="1100" b="1" smtClean="0" bmk="_Toc48837945">
                <a:solidFill>
                  <a:prstClr val="black"/>
                </a:solidFill>
                <a:latin typeface="Times New Roman" panose="02020603050405020304" pitchFamily="18" charset="0"/>
                <a:ea typeface="Calibri" panose="020F0502020204030204" pitchFamily="34" charset="0"/>
                <a:cs typeface="B Nazanin" panose="00000400000000000000" pitchFamily="2" charset="-78"/>
              </a:rPr>
              <a:t>شکل شماره (1-1) : مدل مفهومی تحقیق</a:t>
            </a:r>
            <a:endParaRPr lang="en-US" sz="800" smtClean="0">
              <a:solidFill>
                <a:prstClr val="black"/>
              </a:solidFill>
            </a:endParaRPr>
          </a:p>
          <a:p>
            <a:pPr defTabSz="914400" eaLnBrk="0" fontAlgn="base" hangingPunct="0">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347729" y="2318632"/>
            <a:ext cx="8384148" cy="3693319"/>
          </a:xfrm>
          <a:prstGeom prst="rect">
            <a:avLst/>
          </a:prstGeom>
        </p:spPr>
        <p:txBody>
          <a:bodyPr wrap="square">
            <a:spAutoFit/>
          </a:bodyPr>
          <a:lstStyle/>
          <a:p>
            <a:pPr marL="285750" indent="-285750" algn="just" defTabSz="914400" rtl="1">
              <a:buFontTx/>
              <a:buChar char="-"/>
            </a:pPr>
            <a:r>
              <a:rPr lang="fa-IR" b="1" dirty="0" smtClean="0">
                <a:solidFill>
                  <a:prstClr val="black"/>
                </a:solidFill>
                <a:latin typeface="Calibri" panose="020F0502020204030204"/>
                <a:cs typeface="B Nazanin" panose="00000400000000000000" pitchFamily="2" charset="-78"/>
              </a:rPr>
              <a:t>پرسشنامه </a:t>
            </a:r>
            <a:r>
              <a:rPr lang="fa-IR" b="1" dirty="0">
                <a:solidFill>
                  <a:prstClr val="black"/>
                </a:solidFill>
                <a:latin typeface="Calibri" panose="020F0502020204030204"/>
                <a:cs typeface="B Nazanin" panose="00000400000000000000" pitchFamily="2" charset="-78"/>
              </a:rPr>
              <a:t>سلامت خانواده اصلی (</a:t>
            </a:r>
            <a:r>
              <a:rPr lang="en-US" b="1" dirty="0">
                <a:solidFill>
                  <a:prstClr val="black"/>
                </a:solidFill>
                <a:latin typeface="Calibri" panose="020F0502020204030204"/>
                <a:cs typeface="B Nazanin" panose="00000400000000000000" pitchFamily="2" charset="-78"/>
              </a:rPr>
              <a:t>FOS)</a:t>
            </a:r>
          </a:p>
          <a:p>
            <a:pPr marL="285750" indent="-285750" algn="just" defTabSz="914400" rtl="1">
              <a:buFontTx/>
              <a:buChar char="-"/>
            </a:pPr>
            <a:r>
              <a:rPr lang="fa-IR" dirty="0">
                <a:solidFill>
                  <a:prstClr val="black"/>
                </a:solidFill>
                <a:latin typeface="Calibri" panose="020F0502020204030204"/>
                <a:cs typeface="B Nazanin" panose="00000400000000000000" pitchFamily="2" charset="-78"/>
              </a:rPr>
              <a:t>این پرسشنامه توسط هاوشتات، اندرسون، پیرسی، کوچران و فاین در سال 1985 تهیه شد. مقیاس خانواده اصلی یک ابزار 40 سوالی است که ادراک و استنباط شخص را از میزان سلامت خانواده اصلی در دو بعد استقلال و صمیمیت به عنوان دو مفهوم کلیدی بررسی می کند. 20 سوال مربوط به مولفه استقلال و 20 سوال نیز مربوط به مولفه صمیمیت است. هریک از 40 پرسش این پرسشنامه بر اساس یک مقیاس 5 درجه ای (کاملا مخالفم تا کاملا موافقم)، درجه بندی شده است. کمترین نمره هریک از مولفه ها 20 و بیشترین نمره اشان نیز 100 است. کمترین نمره کل پرسشنامه نیز 40 و بیشترین نمره کل پرسشنامه نیز 200 می باشد.کرمی (2009) پایایی این مقیاس را با روش بازآزمایی در مرحله مقدماتی 89/0، در باز آزمایی 89/0 و در مرحله نهایی 92/0 گزارش کرده است. اعتبار سازه این پرسشنامه توسط کرمی (2009) با روش تحلیل عاملی مورد تایید قرار گرفته است. پایایی این پرسشنامه در این پژوهش با استفاده از روش آلفای کرونباخ 86/0 برآورد شده است. همچنین در پژوهش سعادتی (1397) پایایی این پرسشنامه با استفاده از آلفای کرونباخ مقدار 90/0 بدست آمده است که نشان از پایایی مناسب این ابزار می باشد. در این پژوهش نیز پایایی این پرسشنامه با استفاده از آلفای کرونباخ برای مولفه استقلال مقدار 91/0، برای مولفه صمیمیت مقدار 87/0 و برای کل پرسشنامه مقدار 92/0 بدست آمد.</a:t>
            </a:r>
          </a:p>
        </p:txBody>
      </p:sp>
      <p:sp>
        <p:nvSpPr>
          <p:cNvPr id="13" name="Slide Number Placeholder 12"/>
          <p:cNvSpPr>
            <a:spLocks noGrp="1"/>
          </p:cNvSpPr>
          <p:nvPr>
            <p:ph type="sldNum" sz="quarter" idx="12"/>
          </p:nvPr>
        </p:nvSpPr>
        <p:spPr>
          <a:xfrm>
            <a:off x="178942" y="6492875"/>
            <a:ext cx="789383" cy="365125"/>
          </a:xfrm>
        </p:spPr>
        <p:txBody>
          <a:bodyPr/>
          <a:lstStyle/>
          <a:p>
            <a:fld id="{C5C3056E-1632-4A65-A24F-3F10A1450A6E}" type="slidenum">
              <a:rPr lang="en-US" sz="1800" smtClean="0"/>
              <a:pPr/>
              <a:t>14</a:t>
            </a:fld>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0589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906381" y="1469061"/>
            <a:ext cx="3668069" cy="514286"/>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ابزار گردآوری داده ها</a:t>
            </a:r>
            <a:endParaRPr lang="en-US" sz="2400" b="1" dirty="0">
              <a:solidFill>
                <a:schemeClr val="tx1"/>
              </a:solidFill>
              <a:cs typeface="B Zar" panose="00000400000000000000"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0"/>
          <p:cNvSpPr>
            <a:spLocks noChangeArrowheads="1"/>
          </p:cNvSpPr>
          <p:nvPr/>
        </p:nvSpPr>
        <p:spPr bwMode="auto">
          <a:xfrm>
            <a:off x="968325" y="-34322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800" smtClean="0">
              <a:solidFill>
                <a:prstClr val="black"/>
              </a:solidFill>
              <a:latin typeface="Arial" panose="020B0604020202020204" pitchFamily="34" charset="0"/>
            </a:endParaRPr>
          </a:p>
          <a:p>
            <a:pPr defTabSz="914400" eaLnBrk="0" fontAlgn="base" hangingPunct="0">
              <a:spcBef>
                <a:spcPct val="0"/>
              </a:spcBef>
              <a:spcAft>
                <a:spcPct val="0"/>
              </a:spcAft>
            </a:pPr>
            <a:r>
              <a:rPr lang="en-US" smtClean="0">
                <a:solidFill>
                  <a:prstClr val="black"/>
                </a:solidFill>
                <a:latin typeface="Arial" panose="020B0604020202020204" pitchFamily="34" charset="0"/>
              </a:rPr>
              <a:t/>
            </a:r>
            <a:br>
              <a:rPr lang="en-US" smtClean="0">
                <a:solidFill>
                  <a:prstClr val="black"/>
                </a:solidFill>
                <a:latin typeface="Arial" panose="020B0604020202020204" pitchFamily="34" charset="0"/>
              </a:rPr>
            </a:br>
            <a:endParaRPr lang="en-US" smtClean="0">
              <a:solidFill>
                <a:prstClr val="black"/>
              </a:solidFill>
              <a:latin typeface="Arial" panose="020B0604020202020204" pitchFamily="34" charset="0"/>
            </a:endParaRPr>
          </a:p>
          <a:p>
            <a:pPr defTabSz="914400" rtl="1" eaLnBrk="0" fontAlgn="base" hangingPunct="0">
              <a:spcBef>
                <a:spcPct val="0"/>
              </a:spcBef>
              <a:spcAft>
                <a:spcPct val="0"/>
              </a:spcAft>
            </a:pPr>
            <a:r>
              <a:rPr lang="fa-IR" sz="1100" b="1" smtClean="0" bmk="_Toc48837945">
                <a:solidFill>
                  <a:prstClr val="black"/>
                </a:solidFill>
                <a:latin typeface="Times New Roman" panose="02020603050405020304" pitchFamily="18" charset="0"/>
                <a:ea typeface="Calibri" panose="020F0502020204030204" pitchFamily="34" charset="0"/>
                <a:cs typeface="B Nazanin" panose="00000400000000000000" pitchFamily="2" charset="-78"/>
              </a:rPr>
              <a:t>شکل شماره (1-1) : مدل مفهومی تحقیق</a:t>
            </a:r>
            <a:endParaRPr lang="en-US" sz="800" smtClean="0">
              <a:solidFill>
                <a:prstClr val="black"/>
              </a:solidFill>
            </a:endParaRPr>
          </a:p>
          <a:p>
            <a:pPr defTabSz="914400" eaLnBrk="0" fontAlgn="base" hangingPunct="0">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347729" y="2120512"/>
            <a:ext cx="8384148" cy="4247317"/>
          </a:xfrm>
          <a:prstGeom prst="rect">
            <a:avLst/>
          </a:prstGeom>
        </p:spPr>
        <p:txBody>
          <a:bodyPr wrap="square">
            <a:spAutoFit/>
          </a:bodyPr>
          <a:lstStyle/>
          <a:p>
            <a:pPr algn="just" rtl="1"/>
            <a:r>
              <a:rPr lang="fa-IR" b="1" dirty="0">
                <a:cs typeface="B Nazanin" panose="00000400000000000000" pitchFamily="2" charset="-78"/>
              </a:rPr>
              <a:t>پرسشنامه شادکامی آکسفورد</a:t>
            </a:r>
            <a:endParaRPr lang="en-US" dirty="0">
              <a:cs typeface="B Nazanin" panose="00000400000000000000" pitchFamily="2" charset="-78"/>
            </a:endParaRPr>
          </a:p>
          <a:p>
            <a:pPr algn="just" rtl="1"/>
            <a:r>
              <a:rPr lang="ar-SA" dirty="0" smtClean="0">
                <a:cs typeface="B Nazanin" panose="00000400000000000000" pitchFamily="2" charset="-78"/>
              </a:rPr>
              <a:t>پرسشنامه </a:t>
            </a:r>
            <a:r>
              <a:rPr lang="ar-SA" dirty="0">
                <a:cs typeface="B Nazanin" panose="00000400000000000000" pitchFamily="2" charset="-78"/>
              </a:rPr>
              <a:t>شادکامی آکسفورد دارای 29 ماده است </a:t>
            </a:r>
            <a:r>
              <a:rPr lang="fa-IR" dirty="0">
                <a:cs typeface="B Nazanin" panose="00000400000000000000" pitchFamily="2" charset="-78"/>
              </a:rPr>
              <a:t>که در سال 1989 </a:t>
            </a:r>
            <a:r>
              <a:rPr lang="ar-SA" dirty="0">
                <a:cs typeface="B Nazanin" panose="00000400000000000000" pitchFamily="2" charset="-78"/>
              </a:rPr>
              <a:t>توسط مایکل آرگایل و براساس پرسشنامه افسردگی بک (</a:t>
            </a:r>
            <a:r>
              <a:rPr lang="fa-IR" dirty="0">
                <a:cs typeface="B Nazanin" panose="00000400000000000000" pitchFamily="2" charset="-78"/>
              </a:rPr>
              <a:t>1976</a:t>
            </a:r>
            <a:r>
              <a:rPr lang="ar-SA" dirty="0">
                <a:cs typeface="B Nazanin" panose="00000400000000000000" pitchFamily="2" charset="-78"/>
              </a:rPr>
              <a:t>) ساخته شده است</a:t>
            </a:r>
            <a:r>
              <a:rPr lang="fa-IR" dirty="0">
                <a:cs typeface="B Nazanin" panose="00000400000000000000" pitchFamily="2" charset="-78"/>
              </a:rPr>
              <a:t>. سوالات پرسشنامه براساس طیف چهار درجه­ای(هرگز= صفر تا همیش= 3) نمره گذاری می­شود </a:t>
            </a:r>
            <a:r>
              <a:rPr lang="ar-SA" dirty="0">
                <a:cs typeface="B Nazanin" panose="00000400000000000000" pitchFamily="2" charset="-78"/>
              </a:rPr>
              <a:t>و میزان شادکامی فردی را می سنجد. پایه نظری این پرسشنامه تعریف آرگایل و کراسلند از شادکامی است؛ این پرسشنامه شادکامی شامل 3 خرده­مقیاس درجه عاطفه مثبت، میانگین سطح رضایت در طول یک دوره و نداشتن احساس منفی می باشد.</a:t>
            </a:r>
            <a:endParaRPr lang="en-US" dirty="0">
              <a:cs typeface="B Nazanin" panose="00000400000000000000" pitchFamily="2" charset="-78"/>
            </a:endParaRPr>
          </a:p>
          <a:p>
            <a:pPr algn="just" rtl="1"/>
            <a:r>
              <a:rPr lang="ar-SA" dirty="0">
                <a:cs typeface="B Nazanin" panose="00000400000000000000" pitchFamily="2" charset="-78"/>
              </a:rPr>
              <a:t>دامنه نمره بین صفر تا 87 است و نحوه نمره­گذاری بدین شرح است که: </a:t>
            </a:r>
            <a:endParaRPr lang="en-US" dirty="0">
              <a:cs typeface="B Nazanin" panose="00000400000000000000" pitchFamily="2" charset="-78"/>
            </a:endParaRPr>
          </a:p>
          <a:p>
            <a:pPr algn="just" rtl="1"/>
            <a:r>
              <a:rPr lang="ar-SA" dirty="0">
                <a:cs typeface="B Nazanin" panose="00000400000000000000" pitchFamily="2" charset="-78"/>
              </a:rPr>
              <a:t>نمره بین صفر تا 22میزان شادکامی پایین است.</a:t>
            </a:r>
            <a:endParaRPr lang="en-US" dirty="0">
              <a:cs typeface="B Nazanin" panose="00000400000000000000" pitchFamily="2" charset="-78"/>
            </a:endParaRPr>
          </a:p>
          <a:p>
            <a:pPr algn="just" rtl="1"/>
            <a:r>
              <a:rPr lang="ar-SA" dirty="0">
                <a:cs typeface="B Nazanin" panose="00000400000000000000" pitchFamily="2" charset="-78"/>
              </a:rPr>
              <a:t>نمره بین 22 تا 42 میزان شادکامی متوسط است.</a:t>
            </a:r>
            <a:endParaRPr lang="en-US" dirty="0">
              <a:cs typeface="B Nazanin" panose="00000400000000000000" pitchFamily="2" charset="-78"/>
            </a:endParaRPr>
          </a:p>
          <a:p>
            <a:pPr algn="just" rtl="1"/>
            <a:r>
              <a:rPr lang="ar-SA" dirty="0">
                <a:cs typeface="B Nazanin" panose="00000400000000000000" pitchFamily="2" charset="-78"/>
              </a:rPr>
              <a:t>نمره بالاتر از 42 میزان شادکامی بالا است.</a:t>
            </a:r>
            <a:endParaRPr lang="en-US" dirty="0">
              <a:cs typeface="B Nazanin" panose="00000400000000000000" pitchFamily="2" charset="-78"/>
            </a:endParaRPr>
          </a:p>
          <a:p>
            <a:pPr algn="just" rtl="1"/>
            <a:r>
              <a:rPr lang="ar-SA" dirty="0">
                <a:cs typeface="B Nazanin" panose="00000400000000000000" pitchFamily="2" charset="-78"/>
              </a:rPr>
              <a:t>این پرسشنامه در سال </a:t>
            </a:r>
            <a:r>
              <a:rPr lang="fa-IR" dirty="0">
                <a:cs typeface="B Nazanin" panose="00000400000000000000" pitchFamily="2" charset="-78"/>
              </a:rPr>
              <a:t>۱۹۸۹</a:t>
            </a:r>
            <a:r>
              <a:rPr lang="ar-SA" dirty="0">
                <a:cs typeface="B Nazanin" panose="00000400000000000000" pitchFamily="2" charset="-78"/>
              </a:rPr>
              <a:t> توسط آرگایل، مارتین و کراسلند ساخته شد. شیوه ساخت آن به این گونه بود که این پژوهشگران از طریق رایزنی با آرون تی بک، جملات مقیاس افسردگی بک را وارونه کردند و </a:t>
            </a:r>
            <a:r>
              <a:rPr lang="fa-IR" dirty="0">
                <a:cs typeface="B Nazanin" panose="00000400000000000000" pitchFamily="2" charset="-78"/>
              </a:rPr>
              <a:t>۲۱</a:t>
            </a:r>
            <a:r>
              <a:rPr lang="ar-SA" dirty="0">
                <a:cs typeface="B Nazanin" panose="00000400000000000000" pitchFamily="2" charset="-78"/>
              </a:rPr>
              <a:t> گویه به دست آمد. سپس </a:t>
            </a:r>
            <a:r>
              <a:rPr lang="fa-IR" dirty="0">
                <a:cs typeface="B Nazanin" panose="00000400000000000000" pitchFamily="2" charset="-78"/>
              </a:rPr>
              <a:t>۱۱</a:t>
            </a:r>
            <a:r>
              <a:rPr lang="ar-SA" dirty="0">
                <a:cs typeface="B Nazanin" panose="00000400000000000000" pitchFamily="2" charset="-78"/>
              </a:rPr>
              <a:t> ماده به این </a:t>
            </a:r>
            <a:r>
              <a:rPr lang="fa-IR" dirty="0">
                <a:cs typeface="B Nazanin" panose="00000400000000000000" pitchFamily="2" charset="-78"/>
              </a:rPr>
              <a:t>۲۱</a:t>
            </a:r>
            <a:r>
              <a:rPr lang="ar-SA" dirty="0">
                <a:cs typeface="B Nazanin" panose="00000400000000000000" pitchFamily="2" charset="-78"/>
              </a:rPr>
              <a:t> ماده افزوده شد و در نهایت با بررسی‌های نهایی مقیاس </a:t>
            </a:r>
            <a:r>
              <a:rPr lang="fa-IR" dirty="0">
                <a:cs typeface="B Nazanin" panose="00000400000000000000" pitchFamily="2" charset="-78"/>
              </a:rPr>
              <a:t>۲۹</a:t>
            </a:r>
            <a:r>
              <a:rPr lang="ar-SA" dirty="0">
                <a:cs typeface="B Nazanin" panose="00000400000000000000" pitchFamily="2" charset="-78"/>
              </a:rPr>
              <a:t> گویه ای پرسشنامه شادکامی آکسفورد </a:t>
            </a:r>
            <a:r>
              <a:rPr lang="x-none">
                <a:cs typeface="B Nazanin" panose="00000400000000000000" pitchFamily="2" charset="-78"/>
              </a:rPr>
              <a:t>(OHI) </a:t>
            </a:r>
            <a:r>
              <a:rPr lang="ar-SA" dirty="0">
                <a:cs typeface="B Nazanin" panose="00000400000000000000" pitchFamily="2" charset="-78"/>
              </a:rPr>
              <a:t>پدید آمد. همچنین در سال‌های بعد این پرسشنامه تغییراتی یافت و با نام</a:t>
            </a:r>
            <a:r>
              <a:rPr lang="x-none">
                <a:cs typeface="B Nazanin" panose="00000400000000000000" pitchFamily="2" charset="-78"/>
              </a:rPr>
              <a:t> oxford happiness questionnaire </a:t>
            </a:r>
            <a:r>
              <a:rPr lang="ar-SA" dirty="0">
                <a:cs typeface="B Nazanin" panose="00000400000000000000" pitchFamily="2" charset="-78"/>
              </a:rPr>
              <a:t>یا با اختصار </a:t>
            </a:r>
            <a:r>
              <a:rPr lang="x-none">
                <a:cs typeface="B Nazanin" panose="00000400000000000000" pitchFamily="2" charset="-78"/>
              </a:rPr>
              <a:t>OHQ </a:t>
            </a:r>
            <a:r>
              <a:rPr lang="ar-SA" dirty="0">
                <a:cs typeface="B Nazanin" panose="00000400000000000000" pitchFamily="2" charset="-78"/>
              </a:rPr>
              <a:t>منتشر شد</a:t>
            </a:r>
            <a:r>
              <a:rPr lang="ar-SA" dirty="0" smtClean="0">
                <a:cs typeface="B Nazanin" panose="00000400000000000000" pitchFamily="2" charset="-78"/>
              </a:rPr>
              <a:t>.</a:t>
            </a:r>
            <a:endParaRPr lang="en-US" dirty="0">
              <a:cs typeface="B Nazanin" panose="00000400000000000000" pitchFamily="2" charset="-78"/>
            </a:endParaRPr>
          </a:p>
        </p:txBody>
      </p:sp>
      <p:sp>
        <p:nvSpPr>
          <p:cNvPr id="13" name="Slide Number Placeholder 12"/>
          <p:cNvSpPr>
            <a:spLocks noGrp="1"/>
          </p:cNvSpPr>
          <p:nvPr>
            <p:ph type="sldNum" sz="quarter" idx="12"/>
          </p:nvPr>
        </p:nvSpPr>
        <p:spPr>
          <a:xfrm>
            <a:off x="178942" y="6492875"/>
            <a:ext cx="789383" cy="365125"/>
          </a:xfrm>
        </p:spPr>
        <p:txBody>
          <a:bodyPr/>
          <a:lstStyle/>
          <a:p>
            <a:fld id="{C5C3056E-1632-4A65-A24F-3F10A1450A6E}" type="slidenum">
              <a:rPr lang="en-US" sz="1800" smtClean="0"/>
              <a:pPr/>
              <a:t>15</a:t>
            </a:fld>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5384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074021" y="1469061"/>
            <a:ext cx="3668069" cy="514286"/>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Nazanin" pitchFamily="2" charset="-78"/>
              </a:rPr>
              <a:t>روش تجزیه و تحلیل داده‌ها</a:t>
            </a:r>
            <a:endParaRPr lang="en-US" sz="2400" b="1" dirty="0">
              <a:cs typeface="B Nazanin" pitchFamily="2" charset="-78"/>
            </a:endParaRPr>
          </a:p>
        </p:txBody>
      </p:sp>
      <p:sp>
        <p:nvSpPr>
          <p:cNvPr id="3" name="Rectangle 6"/>
          <p:cNvSpPr>
            <a:spLocks noChangeArrowheads="1"/>
          </p:cNvSpPr>
          <p:nvPr/>
        </p:nvSpPr>
        <p:spPr bwMode="auto">
          <a:xfrm>
            <a:off x="968325" y="-38894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2" name="Rectangle 10"/>
          <p:cNvSpPr>
            <a:spLocks noChangeArrowheads="1"/>
          </p:cNvSpPr>
          <p:nvPr/>
        </p:nvSpPr>
        <p:spPr bwMode="auto">
          <a:xfrm>
            <a:off x="968325" y="-343221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n-US" sz="800" smtClean="0">
              <a:solidFill>
                <a:prstClr val="black"/>
              </a:solidFill>
              <a:latin typeface="Arial" panose="020B0604020202020204" pitchFamily="34" charset="0"/>
            </a:endParaRPr>
          </a:p>
          <a:p>
            <a:pPr defTabSz="914400" eaLnBrk="0" fontAlgn="base" hangingPunct="0">
              <a:spcBef>
                <a:spcPct val="0"/>
              </a:spcBef>
              <a:spcAft>
                <a:spcPct val="0"/>
              </a:spcAft>
            </a:pPr>
            <a:r>
              <a:rPr lang="en-US" smtClean="0">
                <a:solidFill>
                  <a:prstClr val="black"/>
                </a:solidFill>
                <a:latin typeface="Arial" panose="020B0604020202020204" pitchFamily="34" charset="0"/>
              </a:rPr>
              <a:t/>
            </a:r>
            <a:br>
              <a:rPr lang="en-US" smtClean="0">
                <a:solidFill>
                  <a:prstClr val="black"/>
                </a:solidFill>
                <a:latin typeface="Arial" panose="020B0604020202020204" pitchFamily="34" charset="0"/>
              </a:rPr>
            </a:br>
            <a:endParaRPr lang="en-US" smtClean="0">
              <a:solidFill>
                <a:prstClr val="black"/>
              </a:solidFill>
              <a:latin typeface="Arial" panose="020B0604020202020204" pitchFamily="34" charset="0"/>
            </a:endParaRPr>
          </a:p>
          <a:p>
            <a:pPr defTabSz="914400" rtl="1" eaLnBrk="0" fontAlgn="base" hangingPunct="0">
              <a:spcBef>
                <a:spcPct val="0"/>
              </a:spcBef>
              <a:spcAft>
                <a:spcPct val="0"/>
              </a:spcAft>
            </a:pPr>
            <a:r>
              <a:rPr lang="fa-IR" sz="1100" b="1" smtClean="0" bmk="_Toc48837945">
                <a:solidFill>
                  <a:prstClr val="black"/>
                </a:solidFill>
                <a:latin typeface="Times New Roman" panose="02020603050405020304" pitchFamily="18" charset="0"/>
                <a:ea typeface="Calibri" panose="020F0502020204030204" pitchFamily="34" charset="0"/>
                <a:cs typeface="B Nazanin" panose="00000400000000000000" pitchFamily="2" charset="-78"/>
              </a:rPr>
              <a:t>شکل شماره (1-1) : مدل مفهومی تحقیق</a:t>
            </a:r>
            <a:endParaRPr lang="en-US" sz="800" smtClean="0">
              <a:solidFill>
                <a:prstClr val="black"/>
              </a:solidFill>
            </a:endParaRPr>
          </a:p>
          <a:p>
            <a:pPr defTabSz="914400" eaLnBrk="0" fontAlgn="base" hangingPunct="0">
              <a:spcBef>
                <a:spcPct val="0"/>
              </a:spcBef>
              <a:spcAft>
                <a:spcPct val="0"/>
              </a:spcAft>
            </a:pPr>
            <a:endParaRPr lang="en-US" smtClean="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412123" y="2425307"/>
            <a:ext cx="8384148" cy="1754326"/>
          </a:xfrm>
          <a:prstGeom prst="rect">
            <a:avLst/>
          </a:prstGeom>
        </p:spPr>
        <p:txBody>
          <a:bodyPr wrap="square">
            <a:spAutoFit/>
          </a:bodyPr>
          <a:lstStyle/>
          <a:p>
            <a:pPr algn="just" rtl="1">
              <a:lnSpc>
                <a:spcPct val="200000"/>
              </a:lnSpc>
            </a:pPr>
            <a:r>
              <a:rPr lang="fa-IR" dirty="0">
                <a:cs typeface="B Nazanin" panose="00000400000000000000" pitchFamily="2" charset="-78"/>
              </a:rPr>
              <a:t>جهت تجزیه و تحلیل اطلاعات از نرم افزار </a:t>
            </a:r>
            <a:r>
              <a:rPr lang="en-US" dirty="0" err="1">
                <a:cs typeface="B Nazanin" panose="00000400000000000000" pitchFamily="2" charset="-78"/>
              </a:rPr>
              <a:t>spss</a:t>
            </a:r>
            <a:r>
              <a:rPr lang="fa-IR" dirty="0">
                <a:cs typeface="B Nazanin" panose="00000400000000000000" pitchFamily="2" charset="-78"/>
              </a:rPr>
              <a:t> نسخه 24 استفاده شد. بخش اول آمار توصیفی شامل میانگین و انحراف استاندارد و بخش دوم آمار استباطی و آزمون فرضیه­ها بود. به گونه ای که پس از تایید پیش فرض­ها از آزمون تحلیل کواریانس استفاده شد.</a:t>
            </a:r>
            <a:endParaRPr lang="en-US" dirty="0">
              <a:cs typeface="B Nazanin" panose="00000400000000000000" pitchFamily="2" charset="-78"/>
            </a:endParaRPr>
          </a:p>
        </p:txBody>
      </p:sp>
      <p:sp>
        <p:nvSpPr>
          <p:cNvPr id="13" name="Slide Number Placeholder 12"/>
          <p:cNvSpPr>
            <a:spLocks noGrp="1"/>
          </p:cNvSpPr>
          <p:nvPr>
            <p:ph type="sldNum" sz="quarter" idx="12"/>
          </p:nvPr>
        </p:nvSpPr>
        <p:spPr>
          <a:xfrm>
            <a:off x="178942" y="6492875"/>
            <a:ext cx="789383" cy="365125"/>
          </a:xfrm>
        </p:spPr>
        <p:txBody>
          <a:bodyPr/>
          <a:lstStyle/>
          <a:p>
            <a:fld id="{C5C3056E-1632-4A65-A24F-3F10A1450A6E}" type="slidenum">
              <a:rPr lang="en-US" sz="1800" smtClean="0"/>
              <a:pPr/>
              <a:t>16</a:t>
            </a:fld>
            <a:endParaRPr lang="en-US" dirty="0"/>
          </a:p>
        </p:txBody>
      </p:sp>
      <p:graphicFrame>
        <p:nvGraphicFramePr>
          <p:cNvPr id="10"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30717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0281" y="773724"/>
            <a:ext cx="4107826" cy="4958862"/>
          </a:xfrm>
        </p:spPr>
        <p:txBody>
          <a:bodyPr>
            <a:normAutofit/>
          </a:bodyPr>
          <a:lstStyle/>
          <a:p>
            <a:pPr algn="ctr" rtl="1">
              <a:lnSpc>
                <a:spcPct val="200000"/>
              </a:lnSpc>
            </a:pPr>
            <a:r>
              <a:rPr lang="fa-IR" sz="3000" dirty="0">
                <a:cs typeface="B Titr" panose="00000700000000000000" pitchFamily="2" charset="-78"/>
              </a:rPr>
              <a:t>فصل </a:t>
            </a:r>
            <a:r>
              <a:rPr lang="fa-IR" sz="3000" dirty="0" smtClean="0">
                <a:cs typeface="B Titr" panose="00000700000000000000" pitchFamily="2" charset="-78"/>
              </a:rPr>
              <a:t>چهارم:</a:t>
            </a:r>
            <a:r>
              <a:rPr lang="fa-IR" sz="3000" dirty="0">
                <a:cs typeface="B Titr" panose="00000700000000000000" pitchFamily="2" charset="-78"/>
              </a:rPr>
              <a:t/>
            </a:r>
            <a:br>
              <a:rPr lang="fa-IR" sz="3000" dirty="0">
                <a:cs typeface="B Titr" panose="00000700000000000000" pitchFamily="2" charset="-78"/>
              </a:rPr>
            </a:br>
            <a:r>
              <a:rPr lang="fa-IR" sz="2800" dirty="0" smtClean="0">
                <a:cs typeface="B Titr" panose="00000700000000000000" pitchFamily="2" charset="-78"/>
              </a:rPr>
              <a:t>یافته های تحقیق</a:t>
            </a:r>
            <a:endParaRPr lang="en-US" sz="2800" dirty="0">
              <a:cs typeface="B Titr" panose="000007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445989" y="1630837"/>
            <a:ext cx="4040187" cy="3412503"/>
          </a:xfrm>
          <a:prstGeom prst="rect">
            <a:avLst/>
          </a:prstGeom>
        </p:spPr>
      </p:pic>
    </p:spTree>
    <p:extLst>
      <p:ext uri="{BB962C8B-B14F-4D97-AF65-F5344CB8AC3E}">
        <p14:creationId xmlns:p14="http://schemas.microsoft.com/office/powerpoint/2010/main" val="15888872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7044743" y="1502650"/>
            <a:ext cx="1701069" cy="627805"/>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آمار توصیفی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2728743041"/>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C5C3056E-1632-4A65-A24F-3F10A1450A6E}" type="slidenum">
              <a:rPr lang="en-US" sz="1800" smtClean="0"/>
              <a:pPr/>
              <a:t>18</a:t>
            </a:fld>
            <a:endParaRPr lang="en-US" sz="1800" dirty="0"/>
          </a:p>
        </p:txBody>
      </p:sp>
      <p:pic>
        <p:nvPicPr>
          <p:cNvPr id="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625" t="20833" r="13751" b="47084"/>
          <a:stretch/>
        </p:blipFill>
        <p:spPr bwMode="auto">
          <a:xfrm>
            <a:off x="365759" y="2529840"/>
            <a:ext cx="8140931" cy="277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8924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7044743" y="1502650"/>
            <a:ext cx="1701069" cy="627805"/>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آمار توصیفی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4068327467"/>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C5C3056E-1632-4A65-A24F-3F10A1450A6E}" type="slidenum">
              <a:rPr lang="en-US" sz="1800" smtClean="0"/>
              <a:pPr/>
              <a:t>19</a:t>
            </a:fld>
            <a:endParaRPr lang="en-US" sz="1800" dirty="0"/>
          </a:p>
        </p:txBody>
      </p:sp>
      <p:pic>
        <p:nvPicPr>
          <p:cNvPr id="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2031" t="38542" r="26875" b="34584"/>
          <a:stretch/>
        </p:blipFill>
        <p:spPr bwMode="auto">
          <a:xfrm>
            <a:off x="1684019" y="1479842"/>
            <a:ext cx="4983480" cy="196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13451" t="26268" r="27853" b="30616"/>
          <a:stretch/>
        </p:blipFill>
        <p:spPr bwMode="auto">
          <a:xfrm>
            <a:off x="1390563" y="3593765"/>
            <a:ext cx="5724939" cy="315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40576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26467" y="655320"/>
            <a:ext cx="8272212" cy="5897880"/>
          </a:xfrm>
        </p:spPr>
        <p:txBody>
          <a:bodyPr>
            <a:normAutofit fontScale="90000"/>
          </a:bodyPr>
          <a:lstStyle/>
          <a:p>
            <a:pPr algn="ctr" rtl="1"/>
            <a:r>
              <a:rPr lang="fa-IR" b="1" dirty="0">
                <a:solidFill>
                  <a:schemeClr val="bg1"/>
                </a:solidFill>
                <a:cs typeface="B Zar" panose="00000400000000000000" pitchFamily="2" charset="-78"/>
              </a:rPr>
              <a:t>دانشگاه آزاد اسلامی</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واحد تبریز</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دانشکده علوم انسانی و تربیتی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پایان¬نامه برای دریافت درجۀ کارشناسی ارشد </a:t>
            </a:r>
            <a:r>
              <a:rPr lang="en-US" b="1" dirty="0" smtClean="0">
                <a:solidFill>
                  <a:schemeClr val="bg1"/>
                </a:solidFill>
                <a:cs typeface="B Zar" panose="00000400000000000000" pitchFamily="2" charset="-78"/>
              </a:rPr>
              <a:t>M.A)</a:t>
            </a:r>
            <a:r>
              <a:rPr lang="fa-IR" b="1" dirty="0" smtClean="0">
                <a:solidFill>
                  <a:schemeClr val="bg1"/>
                </a:solidFill>
                <a:cs typeface="B Zar" panose="00000400000000000000" pitchFamily="2" charset="-78"/>
              </a:rPr>
              <a:t>)</a:t>
            </a:r>
            <a:r>
              <a:rPr lang="en-US" b="1" dirty="0">
                <a:solidFill>
                  <a:schemeClr val="bg1"/>
                </a:solidFill>
                <a:cs typeface="B Zar" panose="00000400000000000000" pitchFamily="2" charset="-78"/>
              </a:rPr>
              <a:t/>
            </a:r>
            <a:br>
              <a:rPr lang="en-US" b="1" dirty="0">
                <a:solidFill>
                  <a:schemeClr val="bg1"/>
                </a:solidFill>
                <a:cs typeface="B Zar" panose="00000400000000000000" pitchFamily="2" charset="-78"/>
              </a:rPr>
            </a:br>
            <a:r>
              <a:rPr lang="fa-IR" b="1" dirty="0">
                <a:solidFill>
                  <a:schemeClr val="bg1"/>
                </a:solidFill>
                <a:cs typeface="B Zar" panose="00000400000000000000" pitchFamily="2" charset="-78"/>
              </a:rPr>
              <a:t>رشته روانشناسی</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عنوان:</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اثربخشی ذهن آگاهی بر نشخوار فکری و شادکامی در افراد دارای اختلال افسردگی</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استاد راهنما:</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دکتر راضیه جاملو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نگارش:</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شیوا محمدی</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
            </a:r>
            <a:br>
              <a:rPr lang="fa-IR" b="1" dirty="0">
                <a:solidFill>
                  <a:schemeClr val="bg1"/>
                </a:solidFill>
                <a:cs typeface="B Zar" panose="00000400000000000000" pitchFamily="2" charset="-78"/>
              </a:rPr>
            </a:br>
            <a:r>
              <a:rPr lang="fa-IR" b="1" dirty="0">
                <a:solidFill>
                  <a:schemeClr val="bg1"/>
                </a:solidFill>
                <a:cs typeface="B Zar" panose="00000400000000000000" pitchFamily="2" charset="-78"/>
              </a:rPr>
              <a:t>تابستان  1404</a:t>
            </a:r>
          </a:p>
        </p:txBody>
      </p:sp>
      <p:pic>
        <p:nvPicPr>
          <p:cNvPr id="10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 y="140970"/>
            <a:ext cx="6477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0378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21973" y="1438256"/>
            <a:ext cx="8386136" cy="519333"/>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1800" b="1" dirty="0" smtClean="0">
                <a:solidFill>
                  <a:srgbClr val="FF0000"/>
                </a:solidFill>
                <a:cs typeface="B Zar" panose="00000400000000000000" pitchFamily="2" charset="-78"/>
              </a:rPr>
              <a:t>آزمون فرضیه اول</a:t>
            </a:r>
            <a:endParaRPr lang="en-US" sz="1800" b="1" dirty="0">
              <a:solidFill>
                <a:srgbClr val="FF0000"/>
              </a:solidFill>
              <a:cs typeface="B Zar" panose="00000400000000000000" pitchFamily="2" charset="-78"/>
            </a:endParaRPr>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fld id="{C5C3056E-1632-4A65-A24F-3F10A1450A6E}" type="slidenum">
              <a:rPr lang="en-US" sz="1800" smtClean="0"/>
              <a:pPr/>
              <a:t>20</a:t>
            </a:fld>
            <a:endParaRPr lang="en-US" dirty="0"/>
          </a:p>
        </p:txBody>
      </p:sp>
      <p:sp>
        <p:nvSpPr>
          <p:cNvPr id="9" name="Rectangle 8"/>
          <p:cNvSpPr/>
          <p:nvPr/>
        </p:nvSpPr>
        <p:spPr>
          <a:xfrm>
            <a:off x="358826" y="2098763"/>
            <a:ext cx="8627063" cy="369332"/>
          </a:xfrm>
          <a:prstGeom prst="rect">
            <a:avLst/>
          </a:prstGeom>
        </p:spPr>
        <p:txBody>
          <a:bodyPr wrap="square">
            <a:spAutoFit/>
          </a:bodyPr>
          <a:lstStyle/>
          <a:p>
            <a:pPr rtl="1"/>
            <a:r>
              <a:rPr lang="ar-SA" b="1" dirty="0"/>
              <a:t>فرضیه اول: آموزش ذهن­آگاهی بر نشخوار ذهنی افراد دارای اختلال افسردگی اثربخش است.</a:t>
            </a:r>
            <a:endParaRPr lang="en-US" b="1"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2150" y="2576513"/>
            <a:ext cx="52197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9325" y="4592928"/>
            <a:ext cx="47053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15411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21973" y="1438256"/>
            <a:ext cx="8386136" cy="519333"/>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1800" b="1" dirty="0" smtClean="0">
                <a:solidFill>
                  <a:srgbClr val="FF0000"/>
                </a:solidFill>
                <a:cs typeface="B Zar" panose="00000400000000000000" pitchFamily="2" charset="-78"/>
              </a:rPr>
              <a:t>آزمون فرضیه اول</a:t>
            </a:r>
            <a:endParaRPr lang="en-US" sz="1800" b="1" dirty="0">
              <a:solidFill>
                <a:srgbClr val="FF0000"/>
              </a:solidFill>
              <a:cs typeface="B Zar" panose="00000400000000000000" pitchFamily="2" charset="-78"/>
            </a:endParaRPr>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fld id="{C5C3056E-1632-4A65-A24F-3F10A1450A6E}" type="slidenum">
              <a:rPr lang="en-US" sz="1800" smtClean="0"/>
              <a:pPr/>
              <a:t>21</a:t>
            </a:fld>
            <a:endParaRPr lang="en-US" dirty="0"/>
          </a:p>
        </p:txBody>
      </p:sp>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0479" y="2110391"/>
            <a:ext cx="599122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5490" t="29817" r="18749" b="29104"/>
          <a:stretch/>
        </p:blipFill>
        <p:spPr bwMode="auto">
          <a:xfrm>
            <a:off x="1249065" y="3715555"/>
            <a:ext cx="6877504" cy="3004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08176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a:xfrm>
            <a:off x="-35865" y="6396453"/>
            <a:ext cx="789383" cy="365125"/>
          </a:xfrm>
        </p:spPr>
        <p:txBody>
          <a:bodyPr/>
          <a:lstStyle/>
          <a:p>
            <a:fld id="{C5C3056E-1632-4A65-A24F-3F10A1450A6E}" type="slidenum">
              <a:rPr lang="en-US" sz="1800" smtClean="0"/>
              <a:pPr/>
              <a:t>22</a:t>
            </a:fld>
            <a:endParaRPr lang="en-US" dirty="0"/>
          </a:p>
        </p:txBody>
      </p:sp>
      <p:pic>
        <p:nvPicPr>
          <p:cNvPr id="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7514"/>
          <a:stretch/>
        </p:blipFill>
        <p:spPr bwMode="auto">
          <a:xfrm>
            <a:off x="961301" y="1931830"/>
            <a:ext cx="6776975" cy="141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6440" t="41197" r="18614" b="36051"/>
          <a:stretch/>
        </p:blipFill>
        <p:spPr bwMode="auto">
          <a:xfrm>
            <a:off x="591121" y="3953814"/>
            <a:ext cx="8203576" cy="215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32213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596193" y="1423016"/>
            <a:ext cx="8152327" cy="360064"/>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1800" b="1" dirty="0">
                <a:solidFill>
                  <a:srgbClr val="FF0000"/>
                </a:solidFill>
                <a:cs typeface="B Zar" panose="00000400000000000000" pitchFamily="2" charset="-78"/>
              </a:rPr>
              <a:t>آزمون فرضیه </a:t>
            </a:r>
            <a:r>
              <a:rPr lang="fa-IR" sz="1800" b="1" dirty="0" smtClean="0">
                <a:solidFill>
                  <a:srgbClr val="FF0000"/>
                </a:solidFill>
                <a:cs typeface="B Zar" panose="00000400000000000000" pitchFamily="2" charset="-78"/>
              </a:rPr>
              <a:t>دوم</a:t>
            </a:r>
            <a:endParaRPr lang="en-US" sz="1800" b="1" dirty="0"/>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fld id="{C5C3056E-1632-4A65-A24F-3F10A1450A6E}" type="slidenum">
              <a:rPr lang="en-US" sz="1800" smtClean="0"/>
              <a:pPr/>
              <a:t>23</a:t>
            </a:fld>
            <a:endParaRPr lang="en-US" dirty="0"/>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099" y="2699915"/>
            <a:ext cx="7458358" cy="2412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58826" y="2098763"/>
            <a:ext cx="8627063" cy="369332"/>
          </a:xfrm>
          <a:prstGeom prst="rect">
            <a:avLst/>
          </a:prstGeom>
        </p:spPr>
        <p:txBody>
          <a:bodyPr wrap="square">
            <a:spAutoFit/>
          </a:bodyPr>
          <a:lstStyle/>
          <a:p>
            <a:pPr algn="ctr" rtl="1"/>
            <a:r>
              <a:rPr lang="ar-SA" b="1" dirty="0">
                <a:cs typeface="B Nazanin" panose="00000400000000000000" pitchFamily="2" charset="-78"/>
              </a:rPr>
              <a:t>فرضیه دوم: آموزش ذهن­آگاهی بر شادکامی افراد دارای اختلال افسردگی اثربخش است.</a:t>
            </a:r>
            <a:endParaRPr lang="en-US" b="1" dirty="0">
              <a:cs typeface="B Nazanin" panose="00000400000000000000" pitchFamily="2" charset="-78"/>
            </a:endParaRPr>
          </a:p>
        </p:txBody>
      </p:sp>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05" y="5287851"/>
            <a:ext cx="7907304" cy="1035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9523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596193" y="1423016"/>
            <a:ext cx="8152327" cy="360064"/>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1800" b="1" dirty="0">
                <a:solidFill>
                  <a:srgbClr val="FF0000"/>
                </a:solidFill>
                <a:cs typeface="B Zar" panose="00000400000000000000" pitchFamily="2" charset="-78"/>
              </a:rPr>
              <a:t>آزمون فرضیه </a:t>
            </a:r>
            <a:r>
              <a:rPr lang="fa-IR" sz="1800" b="1" dirty="0" smtClean="0">
                <a:solidFill>
                  <a:srgbClr val="FF0000"/>
                </a:solidFill>
                <a:cs typeface="B Zar" panose="00000400000000000000" pitchFamily="2" charset="-78"/>
              </a:rPr>
              <a:t>دوم</a:t>
            </a:r>
            <a:endParaRPr lang="en-US" sz="1800" b="1" dirty="0"/>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fld id="{C5C3056E-1632-4A65-A24F-3F10A1450A6E}" type="slidenum">
              <a:rPr lang="en-US" sz="1800" smtClean="0"/>
              <a:pPr/>
              <a:t>24</a:t>
            </a:fld>
            <a:endParaRPr lang="en-US" dirty="0"/>
          </a:p>
        </p:txBody>
      </p:sp>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801" y="1917878"/>
            <a:ext cx="7998466" cy="1850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5218" t="35507" r="17527" b="25725"/>
          <a:stretch/>
        </p:blipFill>
        <p:spPr bwMode="auto">
          <a:xfrm>
            <a:off x="1274758" y="3906125"/>
            <a:ext cx="6559827" cy="283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6095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596193" y="1423016"/>
            <a:ext cx="8152327" cy="360064"/>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1800" b="1" dirty="0">
                <a:solidFill>
                  <a:srgbClr val="FF0000"/>
                </a:solidFill>
                <a:cs typeface="B Zar" panose="00000400000000000000" pitchFamily="2" charset="-78"/>
              </a:rPr>
              <a:t>آزمون فرضیه </a:t>
            </a:r>
            <a:r>
              <a:rPr lang="fa-IR" sz="1800" b="1" dirty="0" smtClean="0">
                <a:solidFill>
                  <a:srgbClr val="FF0000"/>
                </a:solidFill>
                <a:cs typeface="B Zar" panose="00000400000000000000" pitchFamily="2" charset="-78"/>
              </a:rPr>
              <a:t>دوم</a:t>
            </a:r>
            <a:endParaRPr lang="en-US" sz="1800" b="1" dirty="0"/>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p:cNvSpPr>
            <a:spLocks noGrp="1"/>
          </p:cNvSpPr>
          <p:nvPr>
            <p:ph type="sldNum" sz="quarter" idx="12"/>
          </p:nvPr>
        </p:nvSpPr>
        <p:spPr/>
        <p:txBody>
          <a:bodyPr/>
          <a:lstStyle/>
          <a:p>
            <a:fld id="{C5C3056E-1632-4A65-A24F-3F10A1450A6E}" type="slidenum">
              <a:rPr lang="en-US" sz="1800" smtClean="0"/>
              <a:pPr/>
              <a:t>25</a:t>
            </a:fld>
            <a:endParaRPr lang="en-US" dirty="0"/>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8117" y="2165194"/>
            <a:ext cx="6140073" cy="1337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6305" t="34239" r="19294" b="44384"/>
          <a:stretch/>
        </p:blipFill>
        <p:spPr bwMode="auto">
          <a:xfrm>
            <a:off x="623039" y="3939628"/>
            <a:ext cx="7403178" cy="1842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0775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0281" y="773724"/>
            <a:ext cx="4107826" cy="4958862"/>
          </a:xfrm>
        </p:spPr>
        <p:txBody>
          <a:bodyPr>
            <a:normAutofit/>
          </a:bodyPr>
          <a:lstStyle/>
          <a:p>
            <a:pPr algn="ctr" rtl="1">
              <a:lnSpc>
                <a:spcPct val="150000"/>
              </a:lnSpc>
            </a:pPr>
            <a:r>
              <a:rPr lang="fa-IR" sz="3000" dirty="0">
                <a:cs typeface="B Titr" panose="00000700000000000000" pitchFamily="2" charset="-78"/>
              </a:rPr>
              <a:t>فصل </a:t>
            </a:r>
            <a:r>
              <a:rPr lang="fa-IR" sz="3000" dirty="0" smtClean="0">
                <a:cs typeface="B Titr" panose="00000700000000000000" pitchFamily="2" charset="-78"/>
              </a:rPr>
              <a:t>پنجم:</a:t>
            </a:r>
            <a:br>
              <a:rPr lang="fa-IR" sz="3000" dirty="0" smtClean="0">
                <a:cs typeface="B Titr" panose="00000700000000000000" pitchFamily="2" charset="-78"/>
              </a:rPr>
            </a:br>
            <a:r>
              <a:rPr lang="fa-IR" sz="3000" dirty="0">
                <a:cs typeface="B Titr" panose="00000700000000000000" pitchFamily="2" charset="-78"/>
              </a:rPr>
              <a:t/>
            </a:r>
            <a:br>
              <a:rPr lang="fa-IR" sz="3000" dirty="0">
                <a:cs typeface="B Titr" panose="00000700000000000000" pitchFamily="2" charset="-78"/>
              </a:rPr>
            </a:br>
            <a:r>
              <a:rPr lang="fa-IR" sz="2800" dirty="0" smtClean="0">
                <a:cs typeface="B Titr" panose="00000700000000000000" pitchFamily="2" charset="-78"/>
              </a:rPr>
              <a:t>جمع بندی و پیشنهادات</a:t>
            </a:r>
            <a:endParaRPr lang="en-US" sz="2800" dirty="0">
              <a:cs typeface="B Titr" panose="000007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445989" y="1630837"/>
            <a:ext cx="4040187" cy="3412503"/>
          </a:xfrm>
          <a:prstGeom prst="rect">
            <a:avLst/>
          </a:prstGeom>
        </p:spPr>
      </p:pic>
    </p:spTree>
    <p:extLst>
      <p:ext uri="{BB962C8B-B14F-4D97-AF65-F5344CB8AC3E}">
        <p14:creationId xmlns:p14="http://schemas.microsoft.com/office/powerpoint/2010/main" val="31998057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661374" y="1373862"/>
            <a:ext cx="5241702" cy="627805"/>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یافته های </a:t>
            </a:r>
            <a:r>
              <a:rPr lang="fa-IR" sz="2400" b="1" dirty="0">
                <a:cs typeface="B Zar" panose="00000400000000000000" pitchFamily="2" charset="-78"/>
              </a:rPr>
              <a:t>توصیفی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3026986278"/>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a:xfrm>
            <a:off x="167425" y="6345250"/>
            <a:ext cx="789383" cy="365125"/>
          </a:xfrm>
        </p:spPr>
        <p:txBody>
          <a:bodyPr/>
          <a:lstStyle/>
          <a:p>
            <a:fld id="{C5C3056E-1632-4A65-A24F-3F10A1450A6E}" type="slidenum">
              <a:rPr lang="en-US" sz="1800" smtClean="0"/>
              <a:pPr/>
              <a:t>27</a:t>
            </a:fld>
            <a:endParaRPr lang="en-US" dirty="0"/>
          </a:p>
        </p:txBody>
      </p:sp>
      <p:pic>
        <p:nvPicPr>
          <p:cNvPr id="819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7934" t="32790" r="20652" b="41304"/>
          <a:stretch/>
        </p:blipFill>
        <p:spPr bwMode="auto">
          <a:xfrm>
            <a:off x="287254" y="2550389"/>
            <a:ext cx="8126267" cy="257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743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661374" y="1373862"/>
            <a:ext cx="5241702" cy="627805"/>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بحث و تبیین </a:t>
            </a:r>
            <a:r>
              <a:rPr lang="fa-IR" sz="2400" b="1" dirty="0" smtClean="0">
                <a:cs typeface="B Zar" panose="00000400000000000000" pitchFamily="2" charset="-78"/>
              </a:rPr>
              <a:t>یافته ها</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2851151007"/>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70456" y="2253206"/>
            <a:ext cx="8667482" cy="3970318"/>
          </a:xfrm>
          <a:prstGeom prst="rect">
            <a:avLst/>
          </a:prstGeom>
        </p:spPr>
        <p:txBody>
          <a:bodyPr wrap="square">
            <a:spAutoFit/>
          </a:bodyPr>
          <a:lstStyle/>
          <a:p>
            <a:pPr algn="just" rtl="1"/>
            <a:r>
              <a:rPr lang="ar-SA" b="1" dirty="0">
                <a:cs typeface="B Nazanin" panose="00000400000000000000" pitchFamily="2" charset="-78"/>
              </a:rPr>
              <a:t>فرضیه اول: آموزش ذهن­آگاهی بر نشخوار ذهنی افراد دارای اختلال افسردگی اثربخش است.</a:t>
            </a:r>
            <a:endParaRPr lang="en-US" b="1" dirty="0">
              <a:cs typeface="B Nazanin" panose="00000400000000000000" pitchFamily="2" charset="-78"/>
            </a:endParaRPr>
          </a:p>
          <a:p>
            <a:pPr algn="just" rtl="1"/>
            <a:r>
              <a:rPr lang="ar-SA" dirty="0">
                <a:cs typeface="B Nazanin" panose="00000400000000000000" pitchFamily="2" charset="-78"/>
              </a:rPr>
              <a:t>نتایج تحلیل کواریانس نشان داد، از روی </a:t>
            </a:r>
            <a:r>
              <a:rPr lang="fa-IR" dirty="0">
                <a:cs typeface="B Nazanin" panose="00000400000000000000" pitchFamily="2" charset="-78"/>
              </a:rPr>
              <a:t>آموزش ذهن­آگاهی </a:t>
            </a:r>
            <a:r>
              <a:rPr lang="ar-SA" dirty="0">
                <a:cs typeface="B Nazanin" panose="00000400000000000000" pitchFamily="2" charset="-78"/>
              </a:rPr>
              <a:t>به میزان 29 درصد می­توان کاهش نشخوار ذهنی افراد افسرده را موجب شد.</a:t>
            </a:r>
            <a:r>
              <a:rPr lang="fa-IR" dirty="0">
                <a:cs typeface="B Nazanin" panose="00000400000000000000" pitchFamily="2" charset="-78"/>
              </a:rPr>
              <a:t> نتایچ این فرضیه همسو با نتایج پژوهش­های یوسفی (1402) و جیانگ و همکاران(2024)، مائو و همکاران(2023)، وانگ و همکاران(2021)، رستمی و همکاران می باشد. یوسفی (1402) و جیانگ و همکاران(2024) و مائو و همکاران(2023) و وانگ و همکاران(2021) در پژوهش­های خویش دریافتند؛ </a:t>
            </a:r>
            <a:r>
              <a:rPr lang="ar-SA" dirty="0">
                <a:cs typeface="B Nazanin" panose="00000400000000000000" pitchFamily="2" charset="-78"/>
              </a:rPr>
              <a:t>مداخله شناخت­درمانی مبتنی بر ذهن آگاهی بر نشخوار فکری و  بیماران مبتلا به اختلال افسردگی و</a:t>
            </a:r>
            <a:r>
              <a:rPr lang="fa-IR" dirty="0">
                <a:cs typeface="B Nazanin" panose="00000400000000000000" pitchFamily="2" charset="-78"/>
              </a:rPr>
              <a:t> درمان ذهن­آگاهی خود-کمک کننده بر نشخوار فکری افراد دارای افسردگی </a:t>
            </a:r>
            <a:r>
              <a:rPr lang="ar-SA" dirty="0">
                <a:cs typeface="B Nazanin" panose="00000400000000000000" pitchFamily="2" charset="-78"/>
              </a:rPr>
              <a:t>اساسی تاثير دارد.</a:t>
            </a:r>
            <a:r>
              <a:rPr lang="fa-IR" dirty="0">
                <a:cs typeface="B Nazanin" panose="00000400000000000000" pitchFamily="2" charset="-78"/>
              </a:rPr>
              <a:t> رستمی و همکاران (1400) و </a:t>
            </a:r>
            <a:r>
              <a:rPr lang="ar-SA" dirty="0">
                <a:cs typeface="B Nazanin" panose="00000400000000000000" pitchFamily="2" charset="-78"/>
              </a:rPr>
              <a:t>برمال و همکاران (1397) و سراج و همکاران (1397) در پژوهش­های خویش </a:t>
            </a:r>
            <a:r>
              <a:rPr lang="fa-IR" dirty="0">
                <a:cs typeface="B Nazanin" panose="00000400000000000000" pitchFamily="2" charset="-78"/>
              </a:rPr>
              <a:t>اثربخشی شناخت درمانی مبتنی بر ذهن­آگاهی در کاهش نشخوار فکری افراد مبتلا به افسردگی اساسی و وسواس فکری را تایید کردند.همینطور یافته­های جلالی دهنو (1401) نشان داد، آموزش کاهش استرس مبتنی بر ذهن‌آگاهی بر نشخوار خشم و نشخوار فکری زنان مبتلا به اختلال افسردگی اثربخشی مناسبی داشته است. </a:t>
            </a:r>
            <a:r>
              <a:rPr lang="ar-SA" dirty="0">
                <a:cs typeface="B Nazanin" panose="00000400000000000000" pitchFamily="2" charset="-78"/>
              </a:rPr>
              <a:t>در تبیین این ذهن‌آگاهی به فرد کمک می‌کند که بدون قضاوت و واکنش‌های منفی به افکار و احساسات خود آگاه شود، عواطفش را تنظیم کند و با افزایش خودآگاهی، نشخوار فکری را کاهش دهد. این آموزش‌ها باعث تقویت مهارت‌هایی مانند مشاهده بدون قضاوت و حضور ذهن می‌شوند که در مدیریت بهتر شرایط روانی و کاهش افسردگی نقش مهمی دارند. در نتیجه، ذهن‌آگاهی به عنوان یک مهارت درون‌فردی موثر در بهبود سلامت روان و کاهش افکار منفی شناخته شده است.</a:t>
            </a:r>
            <a:endParaRPr lang="en-US" dirty="0">
              <a:cs typeface="B Nazanin" panose="00000400000000000000" pitchFamily="2" charset="-78"/>
            </a:endParaRPr>
          </a:p>
        </p:txBody>
      </p:sp>
      <p:sp>
        <p:nvSpPr>
          <p:cNvPr id="7" name="Slide Number Placeholder 6"/>
          <p:cNvSpPr>
            <a:spLocks noGrp="1"/>
          </p:cNvSpPr>
          <p:nvPr>
            <p:ph type="sldNum" sz="quarter" idx="12"/>
          </p:nvPr>
        </p:nvSpPr>
        <p:spPr>
          <a:xfrm>
            <a:off x="167425" y="6345250"/>
            <a:ext cx="789383" cy="365125"/>
          </a:xfrm>
        </p:spPr>
        <p:txBody>
          <a:bodyPr/>
          <a:lstStyle/>
          <a:p>
            <a:fld id="{C5C3056E-1632-4A65-A24F-3F10A1450A6E}" type="slidenum">
              <a:rPr lang="en-US" sz="1800" smtClean="0"/>
              <a:pPr/>
              <a:t>28</a:t>
            </a:fld>
            <a:endParaRPr lang="en-US" dirty="0"/>
          </a:p>
        </p:txBody>
      </p:sp>
    </p:spTree>
    <p:extLst>
      <p:ext uri="{BB962C8B-B14F-4D97-AF65-F5344CB8AC3E}">
        <p14:creationId xmlns:p14="http://schemas.microsoft.com/office/powerpoint/2010/main" val="19461685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661374" y="1373862"/>
            <a:ext cx="5241702" cy="627805"/>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بحث و تبیین </a:t>
            </a:r>
            <a:r>
              <a:rPr lang="fa-IR" sz="2400" b="1" dirty="0" smtClean="0">
                <a:cs typeface="B Zar" panose="00000400000000000000" pitchFamily="2" charset="-78"/>
              </a:rPr>
              <a:t>یافته ها</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896589105"/>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70456" y="2253206"/>
            <a:ext cx="8667482" cy="3693319"/>
          </a:xfrm>
          <a:prstGeom prst="rect">
            <a:avLst/>
          </a:prstGeom>
        </p:spPr>
        <p:txBody>
          <a:bodyPr wrap="square">
            <a:spAutoFit/>
          </a:bodyPr>
          <a:lstStyle/>
          <a:p>
            <a:pPr algn="just" rtl="1"/>
            <a:r>
              <a:rPr lang="ar-SA" b="1" dirty="0">
                <a:cs typeface="B Nazanin" panose="00000400000000000000" pitchFamily="2" charset="-78"/>
              </a:rPr>
              <a:t>فرضیه دوم: آموزش ذهن­آگاهی بر شادکامی افراد دارای اختلال افسردگی اثربخش است.</a:t>
            </a:r>
            <a:endParaRPr lang="en-US" dirty="0">
              <a:cs typeface="B Nazanin" panose="00000400000000000000" pitchFamily="2" charset="-78"/>
            </a:endParaRPr>
          </a:p>
          <a:p>
            <a:pPr algn="just" rtl="1"/>
            <a:r>
              <a:rPr lang="ar-SA" dirty="0">
                <a:cs typeface="B Nazanin" panose="00000400000000000000" pitchFamily="2" charset="-78"/>
              </a:rPr>
              <a:t>نتایج تحلیل کواریانس نشان داد از روی </a:t>
            </a:r>
            <a:r>
              <a:rPr lang="fa-IR" dirty="0">
                <a:cs typeface="B Nazanin" panose="00000400000000000000" pitchFamily="2" charset="-78"/>
              </a:rPr>
              <a:t>آموزش ذهن­آگاهی </a:t>
            </a:r>
            <a:r>
              <a:rPr lang="ar-SA" dirty="0">
                <a:cs typeface="B Nazanin" panose="00000400000000000000" pitchFamily="2" charset="-78"/>
              </a:rPr>
              <a:t>به میزان 37 درصد می توان شادکامی پاسخگویان را پیش بینی نمود.</a:t>
            </a:r>
            <a:r>
              <a:rPr lang="fa-IR" dirty="0">
                <a:cs typeface="B Nazanin" panose="00000400000000000000" pitchFamily="2" charset="-78"/>
              </a:rPr>
              <a:t> نتایج این فرضیه همسو با نتایج پژوهش­های تمنایی­فر و ترفع (1403)، کنبوپا(2025)، هاشمی مزرعه نو (1402)، نصرآبادی و همکاران (1400)، ابراهیمی­فر (1403، ولی­زاده و احمدی (1402)میباشد. کرگو</a:t>
            </a:r>
            <a:r>
              <a:rPr lang="fa-IR" b="1" dirty="0">
                <a:cs typeface="B Nazanin" panose="00000400000000000000" pitchFamily="2" charset="-78"/>
              </a:rPr>
              <a:t> </a:t>
            </a:r>
            <a:r>
              <a:rPr lang="fa-IR" dirty="0">
                <a:cs typeface="B Nazanin" panose="00000400000000000000" pitchFamily="2" charset="-78"/>
              </a:rPr>
              <a:t>و همکاران(2021) دریافتند، میزان ذهن­آگاهی بالا در زنان افسرده، سطح شادکامی ایشان را افزایش می­دهد. یافته­های تمنایی­فر و ترفع (1403) نشان داد، مداخله آموزشی- مشاوره­ای ذهن آگاهی بر شادکامی افراد اثربخش است. </a:t>
            </a:r>
            <a:r>
              <a:rPr lang="ar-SA" dirty="0">
                <a:cs typeface="B Nazanin" panose="00000400000000000000" pitchFamily="2" charset="-78"/>
              </a:rPr>
              <a:t>ذهن‌آگاهی به افراد کمک می‌کند تا با آگاهی از افکار، هیجانات و احساسات خود، احساس رضایت و شادی بیشتری از زندگی تجربه کنند. در این روش، توجه به زمان حال و عدم قضاوت در مواجهه با احساسات، به افراد اجازه می‌دهد تا عواطف منفی را مدیریت کرده و عواطف مثبت را جایگزین آن‌ها کنند. این شیوه درمانی باعث کاهش استرس و افسردگی و بهبود کیفیت زندگی می‌شود، به‌ویژه در مواقعی که افراد قادر به مقابله با مشکلات و بحران‌های زندگی هستند</a:t>
            </a:r>
            <a:r>
              <a:rPr lang="en-US" b="1" dirty="0">
                <a:cs typeface="B Nazanin" panose="00000400000000000000" pitchFamily="2" charset="-78"/>
              </a:rPr>
              <a:t>.</a:t>
            </a:r>
            <a:endParaRPr lang="en-US" dirty="0">
              <a:cs typeface="B Nazanin" panose="00000400000000000000" pitchFamily="2" charset="-78"/>
            </a:endParaRPr>
          </a:p>
          <a:p>
            <a:pPr algn="just" rtl="1"/>
            <a:r>
              <a:rPr lang="ar-SA" dirty="0">
                <a:cs typeface="B Nazanin" panose="00000400000000000000" pitchFamily="2" charset="-78"/>
              </a:rPr>
              <a:t>به‌طور کلی، مداخله‌های ذهن‌آگاهی می‌تواند به افراد کمک کند تا از افکار منفی فاصله بگیرند و بر زندگی در زمان حال تمرکز کنند، به‌ویژه از طریق تکنیک‌هایی مانند تمرین تنفس عمیق. این شیوه درمانی موجب شادکامی، افزایش امید به زندگی و کاهش احساسات منفی در افراد افسرده می‌شود</a:t>
            </a:r>
            <a:r>
              <a:rPr lang="en-US" b="1" dirty="0">
                <a:cs typeface="B Nazanin" panose="00000400000000000000" pitchFamily="2" charset="-78"/>
              </a:rPr>
              <a:t>.</a:t>
            </a:r>
            <a:endParaRPr lang="en-US" dirty="0">
              <a:cs typeface="B Nazanin" panose="00000400000000000000" pitchFamily="2" charset="-78"/>
            </a:endParaRPr>
          </a:p>
        </p:txBody>
      </p:sp>
      <p:sp>
        <p:nvSpPr>
          <p:cNvPr id="7" name="Slide Number Placeholder 6"/>
          <p:cNvSpPr>
            <a:spLocks noGrp="1"/>
          </p:cNvSpPr>
          <p:nvPr>
            <p:ph type="sldNum" sz="quarter" idx="12"/>
          </p:nvPr>
        </p:nvSpPr>
        <p:spPr>
          <a:xfrm>
            <a:off x="167425" y="6345250"/>
            <a:ext cx="789383" cy="365125"/>
          </a:xfrm>
        </p:spPr>
        <p:txBody>
          <a:bodyPr/>
          <a:lstStyle/>
          <a:p>
            <a:fld id="{C5C3056E-1632-4A65-A24F-3F10A1450A6E}" type="slidenum">
              <a:rPr lang="en-US" sz="1800" smtClean="0"/>
              <a:pPr/>
              <a:t>29</a:t>
            </a:fld>
            <a:endParaRPr lang="en-US" dirty="0"/>
          </a:p>
        </p:txBody>
      </p:sp>
    </p:spTree>
    <p:extLst>
      <p:ext uri="{BB962C8B-B14F-4D97-AF65-F5344CB8AC3E}">
        <p14:creationId xmlns:p14="http://schemas.microsoft.com/office/powerpoint/2010/main" val="13148698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680150" y="2623439"/>
            <a:ext cx="2724347" cy="2375555"/>
          </a:xfrm>
          <a:prstGeom prst="ellipse">
            <a:avLst/>
          </a:prstGeom>
          <a:ln w="57150"/>
          <a:effectLst>
            <a:glow rad="228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ctr" rtl="1">
              <a:lnSpc>
                <a:spcPct val="150000"/>
              </a:lnSpc>
            </a:pPr>
            <a:r>
              <a:rPr lang="fa-IR" sz="3600" dirty="0" smtClean="0">
                <a:cs typeface="B Titr" panose="00000700000000000000" pitchFamily="2" charset="-78"/>
              </a:rPr>
              <a:t>ساختار پایان‌نامه</a:t>
            </a:r>
            <a:endParaRPr lang="en-US" sz="3600" dirty="0">
              <a:cs typeface="B Titr" panose="00000700000000000000" pitchFamily="2" charset="-78"/>
            </a:endParaRPr>
          </a:p>
        </p:txBody>
      </p:sp>
      <p:sp>
        <p:nvSpPr>
          <p:cNvPr id="6" name="Rounded Rectangle 5"/>
          <p:cNvSpPr/>
          <p:nvPr/>
        </p:nvSpPr>
        <p:spPr>
          <a:xfrm>
            <a:off x="1742980" y="1257691"/>
            <a:ext cx="3010782"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cs typeface="B Yekan" panose="00000400000000000000" pitchFamily="2" charset="-78"/>
              </a:rPr>
              <a:t>کلیات تحقیق</a:t>
            </a:r>
            <a:endParaRPr lang="en-US" sz="2000" b="1" dirty="0">
              <a:cs typeface="B Yekan" panose="00000400000000000000" pitchFamily="2" charset="-78"/>
            </a:endParaRPr>
          </a:p>
        </p:txBody>
      </p:sp>
      <p:sp>
        <p:nvSpPr>
          <p:cNvPr id="7" name="Pentagon 6"/>
          <p:cNvSpPr/>
          <p:nvPr/>
        </p:nvSpPr>
        <p:spPr>
          <a:xfrm flipH="1">
            <a:off x="4974303" y="1399093"/>
            <a:ext cx="1707974" cy="688157"/>
          </a:xfrm>
          <a:prstGeom prst="homePlate">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400" b="1" dirty="0" smtClean="0">
                <a:cs typeface="B Zar" panose="00000400000000000000" pitchFamily="2" charset="-78"/>
              </a:rPr>
              <a:t>فصل اول</a:t>
            </a:r>
            <a:endParaRPr lang="en-US" sz="2400" b="1" dirty="0">
              <a:cs typeface="B Zar" panose="00000400000000000000" pitchFamily="2" charset="-78"/>
            </a:endParaRPr>
          </a:p>
        </p:txBody>
      </p:sp>
      <p:sp>
        <p:nvSpPr>
          <p:cNvPr id="8" name="Rounded Rectangle 7"/>
          <p:cNvSpPr/>
          <p:nvPr/>
        </p:nvSpPr>
        <p:spPr>
          <a:xfrm>
            <a:off x="489397" y="2366127"/>
            <a:ext cx="3067009"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cs typeface="B Yekan" panose="00000400000000000000" pitchFamily="2" charset="-78"/>
              </a:rPr>
              <a:t>مبانی نظری</a:t>
            </a:r>
            <a:endParaRPr lang="en-US" sz="2000" b="1" dirty="0">
              <a:cs typeface="B Yekan" panose="00000400000000000000" pitchFamily="2" charset="-78"/>
            </a:endParaRPr>
          </a:p>
        </p:txBody>
      </p:sp>
      <p:sp>
        <p:nvSpPr>
          <p:cNvPr id="9" name="Pentagon 8"/>
          <p:cNvSpPr/>
          <p:nvPr/>
        </p:nvSpPr>
        <p:spPr>
          <a:xfrm flipH="1">
            <a:off x="3731525" y="2507529"/>
            <a:ext cx="1759501" cy="688157"/>
          </a:xfrm>
          <a:prstGeom prst="homePlate">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400" b="1" dirty="0" smtClean="0">
                <a:cs typeface="B Zar" panose="00000400000000000000" pitchFamily="2" charset="-78"/>
              </a:rPr>
              <a:t>فصل دوم </a:t>
            </a:r>
            <a:endParaRPr lang="en-US" sz="2400" b="1" dirty="0">
              <a:cs typeface="B Zar" panose="00000400000000000000" pitchFamily="2" charset="-78"/>
            </a:endParaRPr>
          </a:p>
        </p:txBody>
      </p:sp>
      <p:sp>
        <p:nvSpPr>
          <p:cNvPr id="10" name="Rounded Rectangle 9"/>
          <p:cNvSpPr/>
          <p:nvPr/>
        </p:nvSpPr>
        <p:spPr>
          <a:xfrm>
            <a:off x="283735" y="3615965"/>
            <a:ext cx="3206681"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a:cs typeface="B Yekan" panose="00000400000000000000" pitchFamily="2" charset="-78"/>
              </a:rPr>
              <a:t> </a:t>
            </a:r>
            <a:r>
              <a:rPr lang="fa-IR" sz="2000" b="1" dirty="0" smtClean="0">
                <a:cs typeface="B Yekan" panose="00000400000000000000" pitchFamily="2" charset="-78"/>
              </a:rPr>
              <a:t>روش </a:t>
            </a:r>
            <a:r>
              <a:rPr lang="fa-IR" sz="2000" b="1" dirty="0" err="1" smtClean="0">
                <a:cs typeface="B Yekan" panose="00000400000000000000" pitchFamily="2" charset="-78"/>
              </a:rPr>
              <a:t>شناسی</a:t>
            </a:r>
            <a:r>
              <a:rPr lang="fa-IR" sz="2000" b="1" dirty="0" smtClean="0">
                <a:cs typeface="B Yekan" panose="00000400000000000000" pitchFamily="2" charset="-78"/>
              </a:rPr>
              <a:t> تحقیق</a:t>
            </a:r>
            <a:endParaRPr lang="en-US" sz="2000" b="1" dirty="0">
              <a:cs typeface="B Yekan" panose="00000400000000000000" pitchFamily="2" charset="-78"/>
            </a:endParaRPr>
          </a:p>
        </p:txBody>
      </p:sp>
      <p:sp>
        <p:nvSpPr>
          <p:cNvPr id="11" name="Pentagon 10"/>
          <p:cNvSpPr/>
          <p:nvPr/>
        </p:nvSpPr>
        <p:spPr>
          <a:xfrm flipH="1">
            <a:off x="3723272" y="3615965"/>
            <a:ext cx="1724022" cy="688157"/>
          </a:xfrm>
          <a:prstGeom prst="homePlate">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400" b="1" dirty="0" smtClean="0">
                <a:cs typeface="B Zar" panose="00000400000000000000" pitchFamily="2" charset="-78"/>
              </a:rPr>
              <a:t>فصل سوم</a:t>
            </a:r>
            <a:endParaRPr lang="en-US" sz="2400" b="1" dirty="0">
              <a:cs typeface="B Zar" panose="00000400000000000000" pitchFamily="2" charset="-78"/>
            </a:endParaRPr>
          </a:p>
        </p:txBody>
      </p:sp>
      <p:sp>
        <p:nvSpPr>
          <p:cNvPr id="12" name="Pentagon 11"/>
          <p:cNvSpPr/>
          <p:nvPr/>
        </p:nvSpPr>
        <p:spPr>
          <a:xfrm flipH="1">
            <a:off x="4112292" y="4749145"/>
            <a:ext cx="1724022" cy="688157"/>
          </a:xfrm>
          <a:prstGeom prst="homePlate">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400" b="1" dirty="0" smtClean="0">
                <a:cs typeface="B Zar" panose="00000400000000000000" pitchFamily="2" charset="-78"/>
              </a:rPr>
              <a:t>فصل چهارم</a:t>
            </a:r>
            <a:endParaRPr lang="en-US" sz="2400" b="1" dirty="0">
              <a:cs typeface="B Zar" panose="00000400000000000000" pitchFamily="2" charset="-78"/>
            </a:endParaRPr>
          </a:p>
        </p:txBody>
      </p:sp>
      <p:sp>
        <p:nvSpPr>
          <p:cNvPr id="13" name="Pentagon 12"/>
          <p:cNvSpPr/>
          <p:nvPr/>
        </p:nvSpPr>
        <p:spPr>
          <a:xfrm flipH="1">
            <a:off x="5150634" y="5832837"/>
            <a:ext cx="1724022" cy="688157"/>
          </a:xfrm>
          <a:prstGeom prst="homePlate">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400" b="1" dirty="0" smtClean="0">
                <a:cs typeface="B Zar" panose="00000400000000000000" pitchFamily="2" charset="-78"/>
              </a:rPr>
              <a:t>فصل پنجم</a:t>
            </a:r>
            <a:endParaRPr lang="en-US" sz="2400" b="1" dirty="0">
              <a:cs typeface="B Zar" panose="00000400000000000000" pitchFamily="2" charset="-78"/>
            </a:endParaRPr>
          </a:p>
        </p:txBody>
      </p:sp>
      <p:sp>
        <p:nvSpPr>
          <p:cNvPr id="14" name="Rounded Rectangle 13"/>
          <p:cNvSpPr/>
          <p:nvPr/>
        </p:nvSpPr>
        <p:spPr>
          <a:xfrm>
            <a:off x="489397" y="4749145"/>
            <a:ext cx="3411817"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cs typeface="B Yekan" panose="00000400000000000000" pitchFamily="2" charset="-78"/>
              </a:rPr>
              <a:t>یافته های تحقیق</a:t>
            </a:r>
            <a:endParaRPr lang="en-US" sz="2000" b="1" dirty="0">
              <a:cs typeface="B Yekan" panose="00000400000000000000" pitchFamily="2" charset="-78"/>
            </a:endParaRPr>
          </a:p>
        </p:txBody>
      </p:sp>
      <p:sp>
        <p:nvSpPr>
          <p:cNvPr id="15" name="Rounded Rectangle 14"/>
          <p:cNvSpPr/>
          <p:nvPr/>
        </p:nvSpPr>
        <p:spPr>
          <a:xfrm>
            <a:off x="1742980" y="5832837"/>
            <a:ext cx="3206681" cy="829559"/>
          </a:xfrm>
          <a:prstGeom prst="roundRect">
            <a:avLst/>
          </a:prstGeom>
          <a:gradFill flip="none" rotWithShape="1">
            <a:gsLst>
              <a:gs pos="0">
                <a:schemeClr val="accent5">
                  <a:tint val="68000"/>
                  <a:alpha val="90000"/>
                  <a:lumMod val="100000"/>
                </a:schemeClr>
              </a:gs>
              <a:gs pos="100000">
                <a:schemeClr val="accent5">
                  <a:tint val="90000"/>
                  <a:lumMod val="95000"/>
                </a:schemeClr>
              </a:gs>
            </a:gsLst>
            <a:path path="circle">
              <a:fillToRect l="50000" t="50000" r="50000" b="50000"/>
            </a:path>
            <a:tileRect/>
          </a:gradFill>
          <a:ln>
            <a:noFill/>
          </a:ln>
          <a:effectLst>
            <a:glow rad="228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2000" b="1" dirty="0" smtClean="0">
                <a:cs typeface="B Yekan" panose="00000400000000000000" pitchFamily="2" charset="-78"/>
              </a:rPr>
              <a:t>جمع بندی و پیشنهادات</a:t>
            </a:r>
            <a:endParaRPr lang="en-US" sz="2000" b="1" dirty="0">
              <a:cs typeface="B Yekan" panose="00000400000000000000" pitchFamily="2" charset="-78"/>
            </a:endParaRPr>
          </a:p>
        </p:txBody>
      </p:sp>
    </p:spTree>
    <p:extLst>
      <p:ext uri="{BB962C8B-B14F-4D97-AF65-F5344CB8AC3E}">
        <p14:creationId xmlns:p14="http://schemas.microsoft.com/office/powerpoint/2010/main" val="30881514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661374" y="1373862"/>
            <a:ext cx="5241702" cy="627805"/>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نتیجه </a:t>
            </a:r>
            <a:r>
              <a:rPr lang="fa-IR" sz="2400" b="1" dirty="0" smtClean="0">
                <a:cs typeface="B Zar" panose="00000400000000000000" pitchFamily="2" charset="-78"/>
              </a:rPr>
              <a:t>گیری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348647925"/>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40913" y="2523663"/>
            <a:ext cx="8010659" cy="1077218"/>
          </a:xfrm>
          <a:prstGeom prst="rect">
            <a:avLst/>
          </a:prstGeom>
        </p:spPr>
        <p:txBody>
          <a:bodyPr wrap="square">
            <a:spAutoFit/>
          </a:bodyPr>
          <a:lstStyle/>
          <a:p>
            <a:pPr algn="just" rtl="1">
              <a:lnSpc>
                <a:spcPct val="200000"/>
              </a:lnSpc>
            </a:pPr>
            <a:r>
              <a:rPr lang="ar-SA" sz="1600" dirty="0">
                <a:cs typeface="B Nazanin" panose="00000400000000000000" pitchFamily="2" charset="-78"/>
              </a:rPr>
              <a:t>نتایج پژوهش حاضر نشان داد، آموزش ذهن­آگاهی به افراد دارای اختلال افسردگی موجب کاهش نشخوار فکری و افزایش شادکامی در بین آنها شده است.</a:t>
            </a:r>
            <a:endParaRPr lang="en-US" sz="1600" dirty="0">
              <a:cs typeface="B Nazanin" panose="00000400000000000000" pitchFamily="2" charset="-78"/>
            </a:endParaRPr>
          </a:p>
        </p:txBody>
      </p:sp>
      <p:sp>
        <p:nvSpPr>
          <p:cNvPr id="7" name="Slide Number Placeholder 6"/>
          <p:cNvSpPr>
            <a:spLocks noGrp="1"/>
          </p:cNvSpPr>
          <p:nvPr>
            <p:ph type="sldNum" sz="quarter" idx="12"/>
          </p:nvPr>
        </p:nvSpPr>
        <p:spPr>
          <a:xfrm>
            <a:off x="167425" y="6345250"/>
            <a:ext cx="789383" cy="365125"/>
          </a:xfrm>
        </p:spPr>
        <p:txBody>
          <a:bodyPr/>
          <a:lstStyle/>
          <a:p>
            <a:fld id="{C5C3056E-1632-4A65-A24F-3F10A1450A6E}" type="slidenum">
              <a:rPr lang="en-US" sz="1800" smtClean="0"/>
              <a:pPr/>
              <a:t>30</a:t>
            </a:fld>
            <a:endParaRPr lang="en-US" dirty="0"/>
          </a:p>
        </p:txBody>
      </p:sp>
    </p:spTree>
    <p:extLst>
      <p:ext uri="{BB962C8B-B14F-4D97-AF65-F5344CB8AC3E}">
        <p14:creationId xmlns:p14="http://schemas.microsoft.com/office/powerpoint/2010/main" val="1913945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661374" y="1373862"/>
            <a:ext cx="5241702" cy="627805"/>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محدودیت‌های تحقیق</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ext uri="{D42A27DB-BD31-4B8C-83A1-F6EECF244321}">
                <p14:modId xmlns:p14="http://schemas.microsoft.com/office/powerpoint/2010/main" val="376923249"/>
              </p:ext>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70456" y="2397907"/>
            <a:ext cx="8680361" cy="3554819"/>
          </a:xfrm>
          <a:prstGeom prst="rect">
            <a:avLst/>
          </a:prstGeom>
        </p:spPr>
        <p:txBody>
          <a:bodyPr wrap="square">
            <a:spAutoFit/>
          </a:bodyPr>
          <a:lstStyle/>
          <a:p>
            <a:pPr algn="just" rtl="1">
              <a:lnSpc>
                <a:spcPct val="250000"/>
              </a:lnSpc>
            </a:pPr>
            <a:r>
              <a:rPr lang="ar-SA" dirty="0">
                <a:cs typeface="B Nazanin" panose="00000400000000000000" pitchFamily="2" charset="-78"/>
              </a:rPr>
              <a:t>1- با توجه به اینکه پژوهش حاضر محدود به بیماران دارای اختلال افسردگی بود؛ در نتیجه از تعمیم نتایج به سایر افراد باید احتیاط نمود.</a:t>
            </a:r>
            <a:endParaRPr lang="en-US" dirty="0">
              <a:cs typeface="B Nazanin" panose="00000400000000000000" pitchFamily="2" charset="-78"/>
            </a:endParaRPr>
          </a:p>
          <a:p>
            <a:pPr algn="just" rtl="1">
              <a:lnSpc>
                <a:spcPct val="250000"/>
              </a:lnSpc>
            </a:pPr>
            <a:r>
              <a:rPr lang="ar-SA" dirty="0">
                <a:cs typeface="B Nazanin" panose="00000400000000000000" pitchFamily="2" charset="-78"/>
              </a:rPr>
              <a:t>2- با توجه به اینکه پژوهش حاضر محدود به شهر تبریز بود؛ در نتیجه از تعمیم نتایج به سایر شهرها باید احتیاط نمود. </a:t>
            </a:r>
            <a:endParaRPr lang="en-US" dirty="0">
              <a:cs typeface="B Nazanin" panose="00000400000000000000" pitchFamily="2" charset="-78"/>
            </a:endParaRPr>
          </a:p>
          <a:p>
            <a:pPr algn="just" rtl="1">
              <a:lnSpc>
                <a:spcPct val="250000"/>
              </a:lnSpc>
            </a:pPr>
            <a:r>
              <a:rPr lang="ar-SA" dirty="0">
                <a:cs typeface="B Nazanin" panose="00000400000000000000" pitchFamily="2" charset="-78"/>
              </a:rPr>
              <a:t>3- با توجه به اینکه پژوهش حاضر در کلینیک خصوصی اجرا شد، تنظیم جلسات درمان به هشت جلسه کاهش داده شد.</a:t>
            </a:r>
            <a:endParaRPr lang="en-US" dirty="0">
              <a:cs typeface="B Nazanin" panose="00000400000000000000" pitchFamily="2" charset="-78"/>
            </a:endParaRPr>
          </a:p>
          <a:p>
            <a:pPr algn="just" rtl="1">
              <a:lnSpc>
                <a:spcPct val="250000"/>
              </a:lnSpc>
            </a:pPr>
            <a:r>
              <a:rPr lang="fa-IR" dirty="0">
                <a:cs typeface="B Nazanin" panose="00000400000000000000" pitchFamily="2" charset="-78"/>
              </a:rPr>
              <a:t>4- ابزار سنجش متغیرها در این پژوهش پرسشنامه بود و از مصاحبه برای دریافت اطلاعات بیشتر از بیماران استفاده نشد.</a:t>
            </a:r>
            <a:endParaRPr lang="en-US" dirty="0">
              <a:cs typeface="B Nazanin" panose="00000400000000000000" pitchFamily="2" charset="-78"/>
            </a:endParaRPr>
          </a:p>
        </p:txBody>
      </p:sp>
      <p:sp>
        <p:nvSpPr>
          <p:cNvPr id="7" name="Slide Number Placeholder 6"/>
          <p:cNvSpPr>
            <a:spLocks noGrp="1"/>
          </p:cNvSpPr>
          <p:nvPr>
            <p:ph type="sldNum" sz="quarter" idx="12"/>
          </p:nvPr>
        </p:nvSpPr>
        <p:spPr>
          <a:xfrm>
            <a:off x="167425" y="6345250"/>
            <a:ext cx="789383" cy="365125"/>
          </a:xfrm>
        </p:spPr>
        <p:txBody>
          <a:bodyPr/>
          <a:lstStyle/>
          <a:p>
            <a:fld id="{C5C3056E-1632-4A65-A24F-3F10A1450A6E}" type="slidenum">
              <a:rPr lang="en-US" sz="1800" smtClean="0"/>
              <a:pPr/>
              <a:t>31</a:t>
            </a:fld>
            <a:endParaRPr lang="en-US" dirty="0"/>
          </a:p>
        </p:txBody>
      </p:sp>
    </p:spTree>
    <p:extLst>
      <p:ext uri="{BB962C8B-B14F-4D97-AF65-F5344CB8AC3E}">
        <p14:creationId xmlns:p14="http://schemas.microsoft.com/office/powerpoint/2010/main" val="11927638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609859" y="1502650"/>
            <a:ext cx="5241702" cy="454939"/>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a:cs typeface="B Zar" panose="00000400000000000000" pitchFamily="2" charset="-78"/>
              </a:rPr>
              <a:t>پیشنهادهای کاربردی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70457" y="2112136"/>
            <a:ext cx="8603086" cy="3416320"/>
          </a:xfrm>
          <a:prstGeom prst="rect">
            <a:avLst/>
          </a:prstGeom>
        </p:spPr>
        <p:txBody>
          <a:bodyPr wrap="square">
            <a:spAutoFit/>
          </a:bodyPr>
          <a:lstStyle/>
          <a:p>
            <a:pPr algn="just" rtl="1">
              <a:lnSpc>
                <a:spcPct val="200000"/>
              </a:lnSpc>
            </a:pPr>
            <a:r>
              <a:rPr lang="fa-IR" dirty="0">
                <a:cs typeface="B Nazanin" panose="00000400000000000000" pitchFamily="2" charset="-78"/>
              </a:rPr>
              <a:t>1- پیشنهاد می­شود نتایج پژوهش در اختیار روانشناسان و مشاورین که در حوزه اختلالات افسردگی کار می­کنند، قرار گرفته تا از نتایج این پژوهش استفاده کنند.</a:t>
            </a:r>
            <a:endParaRPr lang="en-US" dirty="0">
              <a:cs typeface="B Nazanin" panose="00000400000000000000" pitchFamily="2" charset="-78"/>
            </a:endParaRPr>
          </a:p>
          <a:p>
            <a:pPr algn="just" rtl="1">
              <a:lnSpc>
                <a:spcPct val="200000"/>
              </a:lnSpc>
            </a:pPr>
            <a:r>
              <a:rPr lang="fa-IR" dirty="0">
                <a:cs typeface="B Nazanin" panose="00000400000000000000" pitchFamily="2" charset="-78"/>
              </a:rPr>
              <a:t>2- پیشنهاد می­شود این پژوهش بر روی بیمارانی که در مراحل اولیه تشخیص بیماری افسردگی هستند، نیز اجرا شود. </a:t>
            </a:r>
            <a:endParaRPr lang="en-US" dirty="0">
              <a:cs typeface="B Nazanin" panose="00000400000000000000" pitchFamily="2" charset="-78"/>
            </a:endParaRPr>
          </a:p>
          <a:p>
            <a:pPr algn="just" rtl="1">
              <a:lnSpc>
                <a:spcPct val="200000"/>
              </a:lnSpc>
            </a:pPr>
            <a:r>
              <a:rPr lang="fa-IR" dirty="0">
                <a:cs typeface="B Nazanin" panose="00000400000000000000" pitchFamily="2" charset="-78"/>
              </a:rPr>
              <a:t>3- پیشنهاد می­شود این پژوهش بر روی بیمارانی که دچار سایر اختلالات نظیر اضطراب، استرس و سایر بیماری­های روانی هستند، نیز اجرا شود. </a:t>
            </a:r>
            <a:endParaRPr lang="en-US" dirty="0">
              <a:cs typeface="B Nazanin" panose="00000400000000000000" pitchFamily="2" charset="-78"/>
            </a:endParaRPr>
          </a:p>
          <a:p>
            <a:pPr algn="just" rtl="1">
              <a:lnSpc>
                <a:spcPct val="200000"/>
              </a:lnSpc>
            </a:pPr>
            <a:r>
              <a:rPr lang="fa-IR" dirty="0">
                <a:cs typeface="B Nazanin" panose="00000400000000000000" pitchFamily="2" charset="-78"/>
              </a:rPr>
              <a:t>4- پیشنهاد می­شود که از این شیوه درمانی در کنار سایر روشهای اثربخش روان­درمانی و دارودرمانی استفاده شود.</a:t>
            </a:r>
            <a:endParaRPr lang="en-US" dirty="0">
              <a:effectLst/>
              <a:cs typeface="B Nazanin" panose="00000400000000000000" pitchFamily="2" charset="-78"/>
            </a:endParaRPr>
          </a:p>
        </p:txBody>
      </p:sp>
      <p:sp>
        <p:nvSpPr>
          <p:cNvPr id="2" name="Slide Number Placeholder 1"/>
          <p:cNvSpPr>
            <a:spLocks noGrp="1"/>
          </p:cNvSpPr>
          <p:nvPr>
            <p:ph type="sldNum" sz="quarter" idx="12"/>
          </p:nvPr>
        </p:nvSpPr>
        <p:spPr>
          <a:xfrm>
            <a:off x="270457" y="6414194"/>
            <a:ext cx="789383" cy="365125"/>
          </a:xfrm>
        </p:spPr>
        <p:txBody>
          <a:bodyPr/>
          <a:lstStyle/>
          <a:p>
            <a:fld id="{C5C3056E-1632-4A65-A24F-3F10A1450A6E}" type="slidenum">
              <a:rPr lang="en-US" sz="1800" smtClean="0"/>
              <a:pPr/>
              <a:t>32</a:t>
            </a:fld>
            <a:endParaRPr lang="en-US" dirty="0"/>
          </a:p>
        </p:txBody>
      </p:sp>
    </p:spTree>
    <p:extLst>
      <p:ext uri="{BB962C8B-B14F-4D97-AF65-F5344CB8AC3E}">
        <p14:creationId xmlns:p14="http://schemas.microsoft.com/office/powerpoint/2010/main" val="17439424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609859" y="1502650"/>
            <a:ext cx="5241702" cy="627805"/>
          </a:xfrm>
          <a:noFill/>
          <a:ln/>
          <a:effectLst>
            <a:glow rad="101600">
              <a:srgbClr val="FFC000">
                <a:alpha val="60000"/>
              </a:srgbClr>
            </a:glow>
          </a:effectLst>
        </p:spPr>
        <p:style>
          <a:lnRef idx="2">
            <a:schemeClr val="accent1"/>
          </a:lnRef>
          <a:fillRef idx="1">
            <a:schemeClr val="lt1"/>
          </a:fillRef>
          <a:effectRef idx="0">
            <a:schemeClr val="accent1"/>
          </a:effectRef>
          <a:fontRef idx="minor">
            <a:schemeClr val="dk1"/>
          </a:fontRef>
        </p:style>
        <p:txBody>
          <a:bodyPr>
            <a:noAutofit/>
          </a:bodyPr>
          <a:lstStyle/>
          <a:p>
            <a:pPr algn="ctr" rtl="1"/>
            <a:r>
              <a:rPr lang="fa-IR" sz="2400" b="1" dirty="0" smtClean="0">
                <a:cs typeface="B Zar" panose="00000400000000000000" pitchFamily="2" charset="-78"/>
              </a:rPr>
              <a:t>پیشنهادهای پژوهشی</a:t>
            </a:r>
            <a:endParaRPr lang="en-US" sz="2400" b="1" dirty="0">
              <a:solidFill>
                <a:schemeClr val="tx1"/>
              </a:solidFill>
              <a:cs typeface="B Zar" panose="00000400000000000000" pitchFamily="2" charset="-78"/>
            </a:endParaRPr>
          </a:p>
        </p:txBody>
      </p:sp>
      <p:graphicFrame>
        <p:nvGraphicFramePr>
          <p:cNvPr id="6" name="Content Placeholder 3"/>
          <p:cNvGraphicFramePr>
            <a:graphicFrameLocks/>
          </p:cNvGraphicFramePr>
          <p:nvPr>
            <p:extLst/>
          </p:nvPr>
        </p:nvGraphicFramePr>
        <p:xfrm>
          <a:off x="336550" y="600076"/>
          <a:ext cx="8468085" cy="747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489397" y="2371908"/>
            <a:ext cx="8293996" cy="2862322"/>
          </a:xfrm>
          <a:prstGeom prst="rect">
            <a:avLst/>
          </a:prstGeom>
        </p:spPr>
        <p:txBody>
          <a:bodyPr wrap="square">
            <a:spAutoFit/>
          </a:bodyPr>
          <a:lstStyle/>
          <a:p>
            <a:pPr algn="just" rtl="1">
              <a:lnSpc>
                <a:spcPct val="250000"/>
              </a:lnSpc>
            </a:pPr>
            <a:r>
              <a:rPr lang="ar-SA" dirty="0">
                <a:cs typeface="B Nazanin" panose="00000400000000000000" pitchFamily="2" charset="-78"/>
              </a:rPr>
              <a:t>1- پیشنهاد می­شود در پژوهش­های آتی، مطالعه بر روی سایر گروه­ها انجام شود. </a:t>
            </a:r>
            <a:endParaRPr lang="en-US" dirty="0">
              <a:cs typeface="B Nazanin" panose="00000400000000000000" pitchFamily="2" charset="-78"/>
            </a:endParaRPr>
          </a:p>
          <a:p>
            <a:pPr algn="just" rtl="1">
              <a:lnSpc>
                <a:spcPct val="250000"/>
              </a:lnSpc>
            </a:pPr>
            <a:r>
              <a:rPr lang="ar-SA" dirty="0">
                <a:cs typeface="B Nazanin" panose="00000400000000000000" pitchFamily="2" charset="-78"/>
              </a:rPr>
              <a:t>2- پیشنهاد می­شود در پژوهش­های آتی، به مطالعه بر روی افراد دارای اختلال افسردگی در سایر شهرها پرداخته شود. </a:t>
            </a:r>
            <a:endParaRPr lang="en-US" dirty="0">
              <a:cs typeface="B Nazanin" panose="00000400000000000000" pitchFamily="2" charset="-78"/>
            </a:endParaRPr>
          </a:p>
          <a:p>
            <a:pPr algn="just" rtl="1">
              <a:lnSpc>
                <a:spcPct val="250000"/>
              </a:lnSpc>
            </a:pPr>
            <a:r>
              <a:rPr lang="fa-IR" dirty="0">
                <a:cs typeface="B Nazanin" panose="00000400000000000000" pitchFamily="2" charset="-78"/>
              </a:rPr>
              <a:t>3- پیشنهاد می­شود در پژوهش­های آتی تعداد جلسات درمانی افزایش یابد.</a:t>
            </a:r>
            <a:endParaRPr lang="en-US" dirty="0">
              <a:cs typeface="B Nazanin" panose="00000400000000000000" pitchFamily="2" charset="-78"/>
            </a:endParaRPr>
          </a:p>
          <a:p>
            <a:pPr algn="just" rtl="1">
              <a:lnSpc>
                <a:spcPct val="250000"/>
              </a:lnSpc>
            </a:pPr>
            <a:r>
              <a:rPr lang="ar-SA" dirty="0">
                <a:cs typeface="B Nazanin" panose="00000400000000000000" pitchFamily="2" charset="-78"/>
              </a:rPr>
              <a:t>4- پیشنهاد می­شود در پژوهش­های آتی برای سنجش متغیرها از سایر روش­ها نظیر مصاحبه استفاده شود.</a:t>
            </a:r>
            <a:endParaRPr lang="en-US" dirty="0">
              <a:cs typeface="B Nazanin" panose="00000400000000000000" pitchFamily="2" charset="-78"/>
            </a:endParaRPr>
          </a:p>
        </p:txBody>
      </p:sp>
      <p:sp>
        <p:nvSpPr>
          <p:cNvPr id="2" name="Slide Number Placeholder 1"/>
          <p:cNvSpPr>
            <a:spLocks noGrp="1"/>
          </p:cNvSpPr>
          <p:nvPr>
            <p:ph type="sldNum" sz="quarter" idx="12"/>
          </p:nvPr>
        </p:nvSpPr>
        <p:spPr>
          <a:xfrm>
            <a:off x="0" y="6349664"/>
            <a:ext cx="789383" cy="365125"/>
          </a:xfrm>
        </p:spPr>
        <p:txBody>
          <a:bodyPr/>
          <a:lstStyle/>
          <a:p>
            <a:fld id="{C5C3056E-1632-4A65-A24F-3F10A1450A6E}" type="slidenum">
              <a:rPr lang="en-US" sz="1800" smtClean="0"/>
              <a:pPr/>
              <a:t>33</a:t>
            </a:fld>
            <a:endParaRPr lang="en-US" dirty="0"/>
          </a:p>
        </p:txBody>
      </p:sp>
    </p:spTree>
    <p:extLst>
      <p:ext uri="{BB962C8B-B14F-4D97-AF65-F5344CB8AC3E}">
        <p14:creationId xmlns:p14="http://schemas.microsoft.com/office/powerpoint/2010/main" val="13508514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ehdi\Desktop\8409831d4b8945723.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632848" cy="509804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3635896" y="476672"/>
            <a:ext cx="2016224" cy="427484"/>
          </a:xfrm>
          <a:prstGeom prst="rect">
            <a:avLst/>
          </a:prstGeom>
          <a:solidFill>
            <a:srgbClr val="92D050"/>
          </a:solidFill>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buClr>
                <a:srgbClr val="B9AB6F">
                  <a:lumMod val="75000"/>
                </a:srgbClr>
              </a:buClr>
              <a:buFont typeface="Georgia" pitchFamily="18" charset="0"/>
              <a:buNone/>
            </a:pPr>
            <a:r>
              <a:rPr lang="fa-IR" sz="1800" dirty="0" smtClean="0">
                <a:gradFill>
                  <a:gsLst>
                    <a:gs pos="0">
                      <a:prstClr val="black"/>
                    </a:gs>
                    <a:gs pos="40000">
                      <a:prstClr val="black">
                        <a:lumMod val="75000"/>
                        <a:lumOff val="25000"/>
                      </a:prstClr>
                    </a:gs>
                    <a:gs pos="100000">
                      <a:srgbClr val="1D3641">
                        <a:alpha val="65000"/>
                      </a:srgbClr>
                    </a:gs>
                  </a:gsLst>
                  <a:lin ang="5400000" scaled="0"/>
                </a:gradFill>
              </a:rPr>
              <a:t>با سپاس فراوان</a:t>
            </a:r>
            <a:endParaRPr lang="fa-IR" sz="1800" dirty="0">
              <a:gradFill>
                <a:gsLst>
                  <a:gs pos="0">
                    <a:prstClr val="black"/>
                  </a:gs>
                  <a:gs pos="40000">
                    <a:prstClr val="black">
                      <a:lumMod val="75000"/>
                      <a:lumOff val="25000"/>
                    </a:prstClr>
                  </a:gs>
                  <a:gs pos="100000">
                    <a:srgbClr val="1D3641">
                      <a:alpha val="65000"/>
                    </a:srgbClr>
                  </a:gs>
                </a:gsLst>
                <a:lin ang="5400000" scaled="0"/>
              </a:gradFill>
            </a:endParaRPr>
          </a:p>
        </p:txBody>
      </p:sp>
      <p:pic>
        <p:nvPicPr>
          <p:cNvPr id="5"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6927"/>
            <a:ext cx="9144000" cy="6851073"/>
          </a:xfrm>
        </p:spPr>
      </p:pic>
      <p:sp>
        <p:nvSpPr>
          <p:cNvPr id="7" name="Content Placeholder 2"/>
          <p:cNvSpPr txBox="1">
            <a:spLocks/>
          </p:cNvSpPr>
          <p:nvPr/>
        </p:nvSpPr>
        <p:spPr>
          <a:xfrm>
            <a:off x="755576" y="476672"/>
            <a:ext cx="6696744" cy="1944216"/>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just" rtl="1">
              <a:lnSpc>
                <a:spcPct val="150000"/>
              </a:lnSpc>
              <a:buClr>
                <a:srgbClr val="759AA5"/>
              </a:buClr>
              <a:buFont typeface="Arial" pitchFamily="34" charset="0"/>
              <a:buNone/>
            </a:pPr>
            <a:r>
              <a:rPr lang="fa-IR" sz="3600" b="1" dirty="0" smtClean="0">
                <a:solidFill>
                  <a:srgbClr val="002060"/>
                </a:solidFill>
                <a:cs typeface="B Titr" pitchFamily="2" charset="-78"/>
              </a:rPr>
              <a:t>با تشکر از حسن توجه شما</a:t>
            </a:r>
            <a:endParaRPr lang="en-US" sz="3600" b="1" dirty="0">
              <a:solidFill>
                <a:srgbClr val="002060"/>
              </a:solidFill>
              <a:cs typeface="B Titr" pitchFamily="2" charset="-78"/>
            </a:endParaRPr>
          </a:p>
        </p:txBody>
      </p:sp>
      <p:sp>
        <p:nvSpPr>
          <p:cNvPr id="3" name="Slide Number Placeholder 2"/>
          <p:cNvSpPr>
            <a:spLocks noGrp="1"/>
          </p:cNvSpPr>
          <p:nvPr>
            <p:ph type="sldNum" sz="quarter" idx="12"/>
          </p:nvPr>
        </p:nvSpPr>
        <p:spPr/>
        <p:txBody>
          <a:bodyPr/>
          <a:lstStyle/>
          <a:p>
            <a:fld id="{3EAFD196-1705-431F-809F-7C35DBB61A11}" type="slidenum">
              <a:rPr lang="fa-IR" smtClean="0">
                <a:solidFill>
                  <a:prstClr val="black">
                    <a:lumMod val="85000"/>
                    <a:lumOff val="15000"/>
                  </a:prstClr>
                </a:solidFill>
              </a:rPr>
              <a:pPr/>
              <a:t>34</a:t>
            </a:fld>
            <a:endParaRPr lang="fa-IR">
              <a:solidFill>
                <a:prstClr val="black">
                  <a:lumMod val="85000"/>
                  <a:lumOff val="15000"/>
                </a:prstClr>
              </a:solidFill>
            </a:endParaRPr>
          </a:p>
        </p:txBody>
      </p:sp>
    </p:spTree>
    <p:extLst>
      <p:ext uri="{BB962C8B-B14F-4D97-AF65-F5344CB8AC3E}">
        <p14:creationId xmlns:p14="http://schemas.microsoft.com/office/powerpoint/2010/main" val="738669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0281" y="773724"/>
            <a:ext cx="4107826" cy="4958862"/>
          </a:xfrm>
        </p:spPr>
        <p:txBody>
          <a:bodyPr>
            <a:normAutofit/>
          </a:bodyPr>
          <a:lstStyle/>
          <a:p>
            <a:pPr algn="ctr" rtl="1"/>
            <a:r>
              <a:rPr lang="fa-IR" sz="3000" dirty="0">
                <a:cs typeface="B Titr" panose="00000700000000000000" pitchFamily="2" charset="-78"/>
              </a:rPr>
              <a:t>فصل </a:t>
            </a:r>
            <a:r>
              <a:rPr lang="fa-IR" sz="3000" dirty="0" smtClean="0">
                <a:cs typeface="B Titr" panose="00000700000000000000" pitchFamily="2" charset="-78"/>
              </a:rPr>
              <a:t>اول:</a:t>
            </a:r>
            <a:br>
              <a:rPr lang="fa-IR" sz="3000" dirty="0" smtClean="0">
                <a:cs typeface="B Titr" panose="00000700000000000000" pitchFamily="2" charset="-78"/>
              </a:rPr>
            </a:br>
            <a:r>
              <a:rPr lang="fa-IR" sz="3000" dirty="0">
                <a:cs typeface="B Titr" panose="00000700000000000000" pitchFamily="2" charset="-78"/>
              </a:rPr>
              <a:t/>
            </a:r>
            <a:br>
              <a:rPr lang="fa-IR" sz="3000" dirty="0">
                <a:cs typeface="B Titr" panose="00000700000000000000" pitchFamily="2" charset="-78"/>
              </a:rPr>
            </a:br>
            <a:r>
              <a:rPr lang="fa-IR" sz="3000" dirty="0" smtClean="0">
                <a:cs typeface="B Titr" panose="00000700000000000000" pitchFamily="2" charset="-78"/>
              </a:rPr>
              <a:t>کلیات تحقیق</a:t>
            </a:r>
            <a:endParaRPr lang="en-US" sz="3000" dirty="0">
              <a:cs typeface="B Titr" panose="000007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445989" y="1630837"/>
            <a:ext cx="4040187" cy="3412503"/>
          </a:xfrm>
          <a:prstGeom prst="rect">
            <a:avLst/>
          </a:prstGeom>
        </p:spPr>
      </p:pic>
    </p:spTree>
    <p:extLst>
      <p:ext uri="{BB962C8B-B14F-4D97-AF65-F5344CB8AC3E}">
        <p14:creationId xmlns:p14="http://schemas.microsoft.com/office/powerpoint/2010/main" val="17712064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1"/>
            <a:r>
              <a:rPr lang="fa-IR" b="1" dirty="0" smtClean="0">
                <a:solidFill>
                  <a:schemeClr val="accent5">
                    <a:lumMod val="20000"/>
                    <a:lumOff val="80000"/>
                  </a:schemeClr>
                </a:solidFill>
                <a:cs typeface="B Zar" panose="00000400000000000000" pitchFamily="2" charset="-78"/>
              </a:rPr>
              <a:t>بیان مسئله</a:t>
            </a:r>
            <a:endParaRPr lang="en-US" b="1" dirty="0">
              <a:solidFill>
                <a:schemeClr val="accent5">
                  <a:lumMod val="20000"/>
                  <a:lumOff val="80000"/>
                </a:schemeClr>
              </a:solidFill>
              <a:cs typeface="B Zar" panose="00000400000000000000" pitchFamily="2" charset="-78"/>
            </a:endParaRPr>
          </a:p>
        </p:txBody>
      </p:sp>
      <p:sp>
        <p:nvSpPr>
          <p:cNvPr id="5" name="Rectangle 4"/>
          <p:cNvSpPr/>
          <p:nvPr/>
        </p:nvSpPr>
        <p:spPr>
          <a:xfrm>
            <a:off x="257577" y="1912566"/>
            <a:ext cx="8708106" cy="4791055"/>
          </a:xfrm>
          <a:prstGeom prst="rect">
            <a:avLst/>
          </a:prstGeom>
        </p:spPr>
        <p:txBody>
          <a:bodyPr wrap="square">
            <a:spAutoFit/>
          </a:bodyPr>
          <a:lstStyle/>
          <a:p>
            <a:pPr algn="just" rtl="1">
              <a:lnSpc>
                <a:spcPct val="150000"/>
              </a:lnSpc>
              <a:spcAft>
                <a:spcPts val="1000"/>
              </a:spcAft>
            </a:pPr>
            <a:r>
              <a:rPr lang="ar-SA" dirty="0">
                <a:solidFill>
                  <a:prstClr val="black"/>
                </a:solidFill>
                <a:latin typeface="Calibri" panose="020F0502020204030204" pitchFamily="34" charset="0"/>
                <a:ea typeface="Calibri" panose="020F0502020204030204" pitchFamily="34" charset="0"/>
                <a:cs typeface="B Nazanin" panose="00000400000000000000" pitchFamily="2" charset="-78"/>
              </a:rPr>
              <a:t>افسردگی از شایع‌ترین و ناتوان‌کننده‌ترین اختلالات روانی در جهان به شمار می‌رود و بر اساس آمار جهانی بیش از ۳۰۰ میلیون نفر را درگیر ساخته است. این اختلال اغلب در سنین ۲۰ تا ۵۰ سالگی بروز می‌یابد و با علائمی همچون غمگینی پایدار، کاهش علاقه به فعالیت‌های روزمره، بی‌خوابی یا پرخوابی، احساس گناه، ناتوانی در تمرکز و حتی افکار خودکشی همراه است. عوامل زیستی، ژنتیکی و رویدادهای منفی زندگی در شکل‌گیری و تداوم افسردگی نقش مؤثر دارند و در کنار آن، مشکلاتی همچون افت کیفیت زندگی، ناکارآمدی شغلی و روابط اجتماعی نیز مشاهده می‌شود.</a:t>
            </a:r>
          </a:p>
          <a:p>
            <a:pPr algn="just" rtl="1">
              <a:lnSpc>
                <a:spcPct val="150000"/>
              </a:lnSpc>
              <a:spcAft>
                <a:spcPts val="1000"/>
              </a:spcAft>
            </a:pPr>
            <a:r>
              <a:rPr lang="ar-SA" smtClean="0">
                <a:solidFill>
                  <a:prstClr val="black"/>
                </a:solidFill>
                <a:latin typeface="Calibri" panose="020F0502020204030204" pitchFamily="34" charset="0"/>
                <a:ea typeface="Calibri" panose="020F0502020204030204" pitchFamily="34" charset="0"/>
                <a:cs typeface="B Nazanin" panose="00000400000000000000" pitchFamily="2" charset="-78"/>
              </a:rPr>
              <a:t>یکی </a:t>
            </a:r>
            <a:r>
              <a:rPr lang="ar-SA" dirty="0">
                <a:solidFill>
                  <a:prstClr val="black"/>
                </a:solidFill>
                <a:latin typeface="Calibri" panose="020F0502020204030204" pitchFamily="34" charset="0"/>
                <a:ea typeface="Calibri" panose="020F0502020204030204" pitchFamily="34" charset="0"/>
                <a:cs typeface="B Nazanin" panose="00000400000000000000" pitchFamily="2" charset="-78"/>
              </a:rPr>
              <a:t>از پیامدهای مهم افسردگی، نشخوار فکری است؛ فرایندی شناختی که شامل افکار تکرارشونده، مزاحم و منفی درباره علائم و پیامدهای افسردگی بوده و منجر به تداوم حالات منفی، کاهش عزت‌نفس، افزایش اضطراب و احساس ناکارآمدی می‌شود. در نقطه مقابل، شادکامی به عنوان شاخصی از سلامت روان، با احساس رضایت از زندگی، هیجانات مثبت و فقدان اضطراب و افسردگی تعریف می‌شود. شادکامی عاملی اساسی در رشد شخصیت و پویایی اجتماعی است، اما در جوامع صنعتی امروز و به‌ویژه در افراد مبتلا به افسردگی، میزان آن کاهش یافته است و این امر با مشکلاتی نظیر افزایش طلاق، بزهکاری و کاهش امید به زندگی ارتباط دارد.</a:t>
            </a:r>
          </a:p>
        </p:txBody>
      </p:sp>
      <p:sp>
        <p:nvSpPr>
          <p:cNvPr id="2" name="Slide Number Placeholder 1"/>
          <p:cNvSpPr>
            <a:spLocks noGrp="1"/>
          </p:cNvSpPr>
          <p:nvPr>
            <p:ph type="sldNum" sz="quarter" idx="12"/>
          </p:nvPr>
        </p:nvSpPr>
        <p:spPr>
          <a:xfrm>
            <a:off x="8176302" y="6370316"/>
            <a:ext cx="789381" cy="365125"/>
          </a:xfrm>
        </p:spPr>
        <p:txBody>
          <a:bodyPr/>
          <a:lstStyle/>
          <a:p>
            <a:fld id="{C5C3056E-1632-4A65-A24F-3F10A1450A6E}" type="slidenum">
              <a:rPr lang="en-US" sz="1600" smtClean="0"/>
              <a:t>5</a:t>
            </a:fld>
            <a:endParaRPr lang="en-US" dirty="0"/>
          </a:p>
        </p:txBody>
      </p:sp>
    </p:spTree>
    <p:extLst>
      <p:ext uri="{BB962C8B-B14F-4D97-AF65-F5344CB8AC3E}">
        <p14:creationId xmlns:p14="http://schemas.microsoft.com/office/powerpoint/2010/main" val="2736108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1"/>
            <a:r>
              <a:rPr lang="fa-IR" b="1" dirty="0" smtClean="0">
                <a:solidFill>
                  <a:schemeClr val="accent5">
                    <a:lumMod val="20000"/>
                    <a:lumOff val="80000"/>
                  </a:schemeClr>
                </a:solidFill>
                <a:cs typeface="B Zar" panose="00000400000000000000" pitchFamily="2" charset="-78"/>
              </a:rPr>
              <a:t>بیان مسئله</a:t>
            </a:r>
            <a:endParaRPr lang="en-US" b="1" dirty="0">
              <a:solidFill>
                <a:schemeClr val="accent5">
                  <a:lumMod val="20000"/>
                  <a:lumOff val="80000"/>
                </a:schemeClr>
              </a:solidFill>
              <a:cs typeface="B Zar" panose="00000400000000000000" pitchFamily="2" charset="-78"/>
            </a:endParaRPr>
          </a:p>
        </p:txBody>
      </p:sp>
      <p:sp>
        <p:nvSpPr>
          <p:cNvPr id="5" name="Rectangle 4"/>
          <p:cNvSpPr/>
          <p:nvPr/>
        </p:nvSpPr>
        <p:spPr>
          <a:xfrm>
            <a:off x="223291" y="2175190"/>
            <a:ext cx="8680361" cy="4212692"/>
          </a:xfrm>
          <a:prstGeom prst="rect">
            <a:avLst/>
          </a:prstGeom>
        </p:spPr>
        <p:txBody>
          <a:bodyPr wrap="square">
            <a:spAutoFit/>
          </a:bodyPr>
          <a:lstStyle/>
          <a:p>
            <a:pPr algn="just" rtl="1">
              <a:lnSpc>
                <a:spcPct val="150000"/>
              </a:lnSpc>
            </a:pPr>
            <a:r>
              <a:rPr lang="fa-IR" dirty="0">
                <a:cs typeface="B Nazanin" panose="00000400000000000000" pitchFamily="2" charset="-78"/>
              </a:rPr>
              <a:t>با توجه به اهمیت این متغیرها، استفاده از رویکردهای درمانی مؤثر ضرورت دارد. ذهن‌آگاهی یکی از درمان‌های موج سوم روان‌شناسی است که ریشه در برنامه کاهش استرس کابات‌زین دارد و بعدها در قالب شناخت‌درمانی مبتنی بر ذهن‌آگاهی توسعه یافته است. این رویکرد بر حضور آگاهانه در لحظه حال و پذیرش غیرقضاوتی تجارب فردی تأکید دارد. شواهد پژوهشی نشان داده‌اند که مداخلات ذهن‌آگاهی در کاهش افسردگی، اضطراب، استرس و نیز در ارتقای کیفیت زندگی و بهزیستی روان‌شناختی نقش مؤثری ایفا می‌کنند.</a:t>
            </a:r>
          </a:p>
          <a:p>
            <a:pPr algn="just" rtl="1">
              <a:lnSpc>
                <a:spcPct val="150000"/>
              </a:lnSpc>
            </a:pPr>
            <a:endParaRPr lang="fa-IR" dirty="0">
              <a:cs typeface="B Nazanin" panose="00000400000000000000" pitchFamily="2" charset="-78"/>
            </a:endParaRPr>
          </a:p>
          <a:p>
            <a:pPr algn="just" rtl="1">
              <a:lnSpc>
                <a:spcPct val="150000"/>
              </a:lnSpc>
            </a:pPr>
            <a:r>
              <a:rPr lang="fa-IR" dirty="0">
                <a:cs typeface="B Nazanin" panose="00000400000000000000" pitchFamily="2" charset="-78"/>
              </a:rPr>
              <a:t>اگرچه برخی مطالعات اثرات ذهن‌آگاهی را به‌طور جداگانه بر نشخوار فکری یا شادکامی بررسی کرده‌اند، اما تحقیقات اندکی وجود دارد که به طور همزمان اثربخشی این رویکرد را بر کاهش نشخوار فکری و افزایش شادکامی در افراد افسرده ارزیابی کرده باشند. بر این اساس، پژوهش حاضر با هدف پر کردن این خلأ علمی، به بررسی این پرسش اساسی می‌پردازد که: آیا آموزش ذهن‌آگاهی می‌تواند بر کاهش نشخوار فکری و افزایش شادکامی افراد مبتلا به اختلال افسردگی مؤثر واقع شود؟</a:t>
            </a:r>
            <a:endParaRPr lang="en-US" dirty="0">
              <a:cs typeface="B Nazanin" panose="00000400000000000000" pitchFamily="2" charset="-78"/>
            </a:endParaRPr>
          </a:p>
        </p:txBody>
      </p:sp>
      <p:sp>
        <p:nvSpPr>
          <p:cNvPr id="2" name="Slide Number Placeholder 1"/>
          <p:cNvSpPr>
            <a:spLocks noGrp="1"/>
          </p:cNvSpPr>
          <p:nvPr>
            <p:ph type="sldNum" sz="quarter" idx="12"/>
          </p:nvPr>
        </p:nvSpPr>
        <p:spPr>
          <a:xfrm>
            <a:off x="2305525" y="6536028"/>
            <a:ext cx="903304" cy="321972"/>
          </a:xfrm>
        </p:spPr>
        <p:txBody>
          <a:bodyPr/>
          <a:lstStyle/>
          <a:p>
            <a:fld id="{C5C3056E-1632-4A65-A24F-3F10A1450A6E}" type="slidenum">
              <a:rPr lang="en-US" sz="1800" smtClean="0"/>
              <a:t>6</a:t>
            </a:fld>
            <a:endParaRPr lang="en-US" sz="1800" dirty="0"/>
          </a:p>
        </p:txBody>
      </p:sp>
    </p:spTree>
    <p:extLst>
      <p:ext uri="{BB962C8B-B14F-4D97-AF65-F5344CB8AC3E}">
        <p14:creationId xmlns:p14="http://schemas.microsoft.com/office/powerpoint/2010/main" val="2294366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1"/>
            <a:r>
              <a:rPr lang="fa-IR" b="1" dirty="0" smtClean="0">
                <a:solidFill>
                  <a:schemeClr val="accent5">
                    <a:lumMod val="20000"/>
                    <a:lumOff val="80000"/>
                  </a:schemeClr>
                </a:solidFill>
                <a:cs typeface="B Zar" panose="00000400000000000000" pitchFamily="2" charset="-78"/>
              </a:rPr>
              <a:t>اهداف </a:t>
            </a:r>
            <a:r>
              <a:rPr lang="fa-IR" b="1" dirty="0">
                <a:solidFill>
                  <a:schemeClr val="accent5">
                    <a:lumMod val="20000"/>
                    <a:lumOff val="80000"/>
                  </a:schemeClr>
                </a:solidFill>
                <a:cs typeface="B Zar" panose="00000400000000000000" pitchFamily="2" charset="-78"/>
              </a:rPr>
              <a:t>تحقیق</a:t>
            </a:r>
            <a:endParaRPr lang="en-US" b="1" dirty="0">
              <a:solidFill>
                <a:schemeClr val="accent5">
                  <a:lumMod val="20000"/>
                  <a:lumOff val="80000"/>
                </a:schemeClr>
              </a:solidFill>
              <a:cs typeface="B Zar" panose="00000400000000000000" pitchFamily="2" charset="-78"/>
            </a:endParaRPr>
          </a:p>
        </p:txBody>
      </p:sp>
      <p:sp>
        <p:nvSpPr>
          <p:cNvPr id="5" name="Rectangle 4"/>
          <p:cNvSpPr/>
          <p:nvPr/>
        </p:nvSpPr>
        <p:spPr>
          <a:xfrm>
            <a:off x="270456" y="2000104"/>
            <a:ext cx="8384146" cy="4093428"/>
          </a:xfrm>
          <a:prstGeom prst="rect">
            <a:avLst/>
          </a:prstGeom>
        </p:spPr>
        <p:txBody>
          <a:bodyPr wrap="square">
            <a:spAutoFit/>
          </a:bodyPr>
          <a:lstStyle/>
          <a:p>
            <a:pPr algn="just" rtl="1">
              <a:lnSpc>
                <a:spcPct val="250000"/>
              </a:lnSpc>
              <a:spcAft>
                <a:spcPts val="1000"/>
              </a:spcAft>
            </a:pPr>
            <a:r>
              <a:rPr lang="ar-SA" sz="2400"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هدف </a:t>
            </a:r>
            <a:r>
              <a:rPr lang="ar-SA" sz="2400" b="1" dirty="0">
                <a:solidFill>
                  <a:srgbClr val="0070C0"/>
                </a:solidFill>
                <a:latin typeface="Calibri" panose="020F0502020204030204" pitchFamily="34" charset="0"/>
                <a:ea typeface="Calibri" panose="020F0502020204030204" pitchFamily="34" charset="0"/>
                <a:cs typeface="B Nazanin" panose="00000400000000000000" pitchFamily="2" charset="-78"/>
              </a:rPr>
              <a:t>کلی</a:t>
            </a:r>
          </a:p>
          <a:p>
            <a:pPr marL="342900" indent="-342900" algn="just" rtl="1">
              <a:lnSpc>
                <a:spcPct val="250000"/>
              </a:lnSpc>
              <a:spcAft>
                <a:spcPts val="1000"/>
              </a:spcAft>
              <a:buFontTx/>
              <a:buChar char="-"/>
            </a:pPr>
            <a:r>
              <a:rPr lang="ar-SA" b="1" dirty="0">
                <a:latin typeface="Calibri" panose="020F0502020204030204" pitchFamily="34" charset="0"/>
                <a:ea typeface="Calibri" panose="020F0502020204030204" pitchFamily="34" charset="0"/>
                <a:cs typeface="B Nazanin" panose="00000400000000000000" pitchFamily="2" charset="-78"/>
              </a:rPr>
              <a:t>تعیین اثربخشی آموزش ذهن آگاهی بر نشخوار فکری و شادکامی افراد دارای اختلال افسردگی</a:t>
            </a:r>
            <a:r>
              <a:rPr lang="ar-SA" b="1" dirty="0" smtClean="0">
                <a:latin typeface="Calibri" panose="020F0502020204030204" pitchFamily="34" charset="0"/>
                <a:ea typeface="Calibri" panose="020F0502020204030204" pitchFamily="34" charset="0"/>
                <a:cs typeface="B Nazanin" panose="00000400000000000000" pitchFamily="2" charset="-78"/>
              </a:rPr>
              <a:t>.</a:t>
            </a:r>
            <a:endParaRPr lang="fa-IR" b="1" dirty="0" smtClean="0">
              <a:latin typeface="Calibri" panose="020F0502020204030204" pitchFamily="34" charset="0"/>
              <a:ea typeface="Calibri" panose="020F0502020204030204" pitchFamily="34" charset="0"/>
              <a:cs typeface="B Nazanin" panose="00000400000000000000" pitchFamily="2" charset="-78"/>
            </a:endParaRPr>
          </a:p>
          <a:p>
            <a:pPr algn="just" rtl="1">
              <a:lnSpc>
                <a:spcPct val="250000"/>
              </a:lnSpc>
              <a:spcAft>
                <a:spcPts val="1000"/>
              </a:spcAft>
            </a:pPr>
            <a:r>
              <a:rPr lang="ar-SA" sz="2000"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اهداف </a:t>
            </a:r>
            <a:r>
              <a:rPr lang="fa-IR" sz="2000" b="1" dirty="0" smtClean="0">
                <a:solidFill>
                  <a:srgbClr val="0070C0"/>
                </a:solidFill>
                <a:latin typeface="Calibri" panose="020F0502020204030204" pitchFamily="34" charset="0"/>
                <a:ea typeface="Calibri" panose="020F0502020204030204" pitchFamily="34" charset="0"/>
                <a:cs typeface="B Nazanin" panose="00000400000000000000" pitchFamily="2" charset="-78"/>
              </a:rPr>
              <a:t>اختصاصی</a:t>
            </a:r>
            <a:endParaRPr lang="ar-SA" sz="2000" b="1" dirty="0">
              <a:solidFill>
                <a:srgbClr val="0070C0"/>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250000"/>
              </a:lnSpc>
            </a:pPr>
            <a:r>
              <a:rPr lang="ar-SA" sz="1600" b="1" dirty="0">
                <a:cs typeface="B Nazanin" panose="00000400000000000000" pitchFamily="2" charset="-78"/>
              </a:rPr>
              <a:t>تعیین اثربخشی آموزش ذهن­آگاهی بر نشخوار فکری افراد دارای اختلال افسردگی</a:t>
            </a:r>
            <a:endParaRPr lang="en-US" sz="1600" b="1" dirty="0">
              <a:cs typeface="B Nazanin" panose="00000400000000000000" pitchFamily="2" charset="-78"/>
            </a:endParaRPr>
          </a:p>
          <a:p>
            <a:pPr lvl="0" algn="just" rtl="1">
              <a:lnSpc>
                <a:spcPct val="250000"/>
              </a:lnSpc>
            </a:pPr>
            <a:r>
              <a:rPr lang="ar-SA" sz="1600" b="1" dirty="0">
                <a:cs typeface="B Nazanin" panose="00000400000000000000" pitchFamily="2" charset="-78"/>
              </a:rPr>
              <a:t>تعیین اثربخشی آموزش ذهن­آگاهی بر شادکامی افراد دارای اختلال افسردگی</a:t>
            </a:r>
            <a:endParaRPr lang="en-US" sz="1600" b="1" dirty="0">
              <a:cs typeface="B Nazanin" panose="00000400000000000000" pitchFamily="2" charset="-78"/>
            </a:endParaRPr>
          </a:p>
        </p:txBody>
      </p:sp>
      <p:sp>
        <p:nvSpPr>
          <p:cNvPr id="2" name="Slide Number Placeholder 1"/>
          <p:cNvSpPr>
            <a:spLocks noGrp="1"/>
          </p:cNvSpPr>
          <p:nvPr>
            <p:ph type="sldNum" sz="quarter" idx="12"/>
          </p:nvPr>
        </p:nvSpPr>
        <p:spPr>
          <a:xfrm>
            <a:off x="57481" y="6492875"/>
            <a:ext cx="789381" cy="365125"/>
          </a:xfrm>
        </p:spPr>
        <p:txBody>
          <a:bodyPr/>
          <a:lstStyle/>
          <a:p>
            <a:fld id="{C5C3056E-1632-4A65-A24F-3F10A1450A6E}" type="slidenum">
              <a:rPr lang="en-US" sz="1800" smtClean="0"/>
              <a:t>7</a:t>
            </a:fld>
            <a:endParaRPr lang="en-US" dirty="0"/>
          </a:p>
        </p:txBody>
      </p:sp>
    </p:spTree>
    <p:extLst>
      <p:ext uri="{BB962C8B-B14F-4D97-AF65-F5344CB8AC3E}">
        <p14:creationId xmlns:p14="http://schemas.microsoft.com/office/powerpoint/2010/main" val="12991889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5894" y="670099"/>
            <a:ext cx="8272212" cy="988332"/>
          </a:xfrm>
        </p:spPr>
        <p:txBody>
          <a:bodyPr/>
          <a:lstStyle/>
          <a:p>
            <a:pPr rtl="1"/>
            <a:r>
              <a:rPr lang="fa-IR" b="1" dirty="0" smtClean="0">
                <a:solidFill>
                  <a:schemeClr val="accent5">
                    <a:lumMod val="20000"/>
                    <a:lumOff val="80000"/>
                  </a:schemeClr>
                </a:solidFill>
                <a:cs typeface="B Zar" panose="00000400000000000000" pitchFamily="2" charset="-78"/>
              </a:rPr>
              <a:t>فرضیه های تحقیق</a:t>
            </a:r>
            <a:endParaRPr lang="en-US" b="1" dirty="0">
              <a:solidFill>
                <a:schemeClr val="accent5">
                  <a:lumMod val="20000"/>
                  <a:lumOff val="80000"/>
                </a:schemeClr>
              </a:solidFill>
              <a:cs typeface="B Zar" panose="00000400000000000000" pitchFamily="2" charset="-78"/>
            </a:endParaRPr>
          </a:p>
        </p:txBody>
      </p:sp>
      <p:sp>
        <p:nvSpPr>
          <p:cNvPr id="2" name="Slide Number Placeholder 1"/>
          <p:cNvSpPr>
            <a:spLocks noGrp="1"/>
          </p:cNvSpPr>
          <p:nvPr>
            <p:ph type="sldNum" sz="quarter" idx="12"/>
          </p:nvPr>
        </p:nvSpPr>
        <p:spPr>
          <a:xfrm>
            <a:off x="-353487" y="6492875"/>
            <a:ext cx="789381" cy="365125"/>
          </a:xfrm>
        </p:spPr>
        <p:txBody>
          <a:bodyPr/>
          <a:lstStyle/>
          <a:p>
            <a:fld id="{C5C3056E-1632-4A65-A24F-3F10A1450A6E}" type="slidenum">
              <a:rPr lang="en-US" sz="1800" smtClean="0"/>
              <a:t>8</a:t>
            </a:fld>
            <a:endParaRPr lang="en-US" sz="700" dirty="0"/>
          </a:p>
        </p:txBody>
      </p:sp>
      <p:sp>
        <p:nvSpPr>
          <p:cNvPr id="4" name="Rectangle 3"/>
          <p:cNvSpPr/>
          <p:nvPr/>
        </p:nvSpPr>
        <p:spPr>
          <a:xfrm>
            <a:off x="616200" y="2182826"/>
            <a:ext cx="7627274" cy="3416320"/>
          </a:xfrm>
          <a:prstGeom prst="rect">
            <a:avLst/>
          </a:prstGeom>
        </p:spPr>
        <p:txBody>
          <a:bodyPr wrap="square">
            <a:spAutoFit/>
          </a:bodyPr>
          <a:lstStyle/>
          <a:p>
            <a:pPr algn="just" rtl="1">
              <a:lnSpc>
                <a:spcPct val="200000"/>
              </a:lnSpc>
            </a:pPr>
            <a:r>
              <a:rPr lang="fa-IR" sz="2400" b="1" dirty="0">
                <a:solidFill>
                  <a:srgbClr val="0070C0"/>
                </a:solidFill>
                <a:cs typeface="B Nazanin" panose="00000400000000000000" pitchFamily="2" charset="-78"/>
              </a:rPr>
              <a:t>فرضیه </a:t>
            </a:r>
            <a:r>
              <a:rPr lang="fa-IR" sz="2400" b="1" dirty="0" smtClean="0">
                <a:solidFill>
                  <a:srgbClr val="0070C0"/>
                </a:solidFill>
                <a:cs typeface="B Nazanin" panose="00000400000000000000" pitchFamily="2" charset="-78"/>
              </a:rPr>
              <a:t>اصلی</a:t>
            </a:r>
          </a:p>
          <a:p>
            <a:pPr algn="just" rtl="1">
              <a:lnSpc>
                <a:spcPct val="200000"/>
              </a:lnSpc>
            </a:pPr>
            <a:r>
              <a:rPr lang="ar-SA" sz="2000" dirty="0">
                <a:cs typeface="B Nazanin" panose="00000400000000000000" pitchFamily="2" charset="-78"/>
              </a:rPr>
              <a:t>آموزش ذهن­آگاهی بر نشخوار فکری و شادکامی افراد دارای اختلال افسردگی اثربخش است.</a:t>
            </a:r>
            <a:endParaRPr lang="en-US" sz="2000" dirty="0">
              <a:cs typeface="B Nazanin" panose="00000400000000000000" pitchFamily="2" charset="-78"/>
            </a:endParaRPr>
          </a:p>
          <a:p>
            <a:pPr algn="just" rtl="1">
              <a:lnSpc>
                <a:spcPct val="200000"/>
              </a:lnSpc>
            </a:pPr>
            <a:r>
              <a:rPr lang="fa-IR" sz="2400" b="1" dirty="0">
                <a:solidFill>
                  <a:srgbClr val="0070C0"/>
                </a:solidFill>
                <a:cs typeface="B Nazanin" panose="00000400000000000000" pitchFamily="2" charset="-78"/>
              </a:rPr>
              <a:t>فرضیه </a:t>
            </a:r>
            <a:r>
              <a:rPr lang="fa-IR" sz="2400" b="1" dirty="0" smtClean="0">
                <a:solidFill>
                  <a:srgbClr val="0070C0"/>
                </a:solidFill>
                <a:cs typeface="B Nazanin" panose="00000400000000000000" pitchFamily="2" charset="-78"/>
              </a:rPr>
              <a:t>اختصاصی</a:t>
            </a:r>
            <a:endParaRPr lang="fa-IR" sz="2400" b="1" dirty="0">
              <a:solidFill>
                <a:srgbClr val="0070C0"/>
              </a:solidFill>
              <a:cs typeface="B Nazanin" panose="00000400000000000000" pitchFamily="2" charset="-78"/>
            </a:endParaRPr>
          </a:p>
          <a:p>
            <a:pPr lvl="0" algn="just" rtl="1">
              <a:lnSpc>
                <a:spcPct val="200000"/>
              </a:lnSpc>
            </a:pPr>
            <a:r>
              <a:rPr lang="ar-SA" sz="2000" dirty="0">
                <a:cs typeface="B Nazanin" panose="00000400000000000000" pitchFamily="2" charset="-78"/>
              </a:rPr>
              <a:t>آموزش ذهن­آگاهی بر نشخوار فکری افراد دارای اختلال افسردگی اثربخش است.</a:t>
            </a:r>
            <a:endParaRPr lang="en-US" sz="2000" dirty="0">
              <a:cs typeface="B Nazanin" panose="00000400000000000000" pitchFamily="2" charset="-78"/>
            </a:endParaRPr>
          </a:p>
          <a:p>
            <a:pPr lvl="0" algn="just" rtl="1">
              <a:lnSpc>
                <a:spcPct val="200000"/>
              </a:lnSpc>
            </a:pPr>
            <a:r>
              <a:rPr lang="ar-SA" sz="2000" dirty="0">
                <a:cs typeface="B Nazanin" panose="00000400000000000000" pitchFamily="2" charset="-78"/>
              </a:rPr>
              <a:t>آموزش ذهن­آگاهی بر شادکامی افراد دارای اختلال افسردگی اثربخش است.</a:t>
            </a:r>
            <a:endParaRPr lang="en-US" sz="2000" dirty="0">
              <a:cs typeface="B Nazanin" panose="00000400000000000000" pitchFamily="2" charset="-78"/>
            </a:endParaRPr>
          </a:p>
        </p:txBody>
      </p:sp>
    </p:spTree>
    <p:extLst>
      <p:ext uri="{BB962C8B-B14F-4D97-AF65-F5344CB8AC3E}">
        <p14:creationId xmlns:p14="http://schemas.microsoft.com/office/powerpoint/2010/main" val="28511454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0281" y="773724"/>
            <a:ext cx="4107826" cy="4958862"/>
          </a:xfrm>
        </p:spPr>
        <p:txBody>
          <a:bodyPr>
            <a:normAutofit/>
          </a:bodyPr>
          <a:lstStyle/>
          <a:p>
            <a:pPr algn="ctr" rtl="1">
              <a:lnSpc>
                <a:spcPct val="200000"/>
              </a:lnSpc>
            </a:pPr>
            <a:r>
              <a:rPr lang="fa-IR" sz="3000" dirty="0">
                <a:cs typeface="B Titr" panose="00000700000000000000" pitchFamily="2" charset="-78"/>
              </a:rPr>
              <a:t>فصل </a:t>
            </a:r>
            <a:r>
              <a:rPr lang="fa-IR" sz="3000" dirty="0" smtClean="0">
                <a:cs typeface="B Titr" panose="00000700000000000000" pitchFamily="2" charset="-78"/>
              </a:rPr>
              <a:t>سوم:</a:t>
            </a:r>
            <a:r>
              <a:rPr lang="fa-IR" sz="3000" dirty="0">
                <a:cs typeface="B Titr" panose="00000700000000000000" pitchFamily="2" charset="-78"/>
              </a:rPr>
              <a:t/>
            </a:r>
            <a:br>
              <a:rPr lang="fa-IR" sz="3000" dirty="0">
                <a:cs typeface="B Titr" panose="00000700000000000000" pitchFamily="2" charset="-78"/>
              </a:rPr>
            </a:br>
            <a:r>
              <a:rPr lang="fa-IR" sz="2800" dirty="0" smtClean="0">
                <a:cs typeface="B Titr" panose="00000700000000000000" pitchFamily="2" charset="-78"/>
              </a:rPr>
              <a:t>روش </a:t>
            </a:r>
            <a:r>
              <a:rPr lang="fa-IR" sz="2800" dirty="0" err="1" smtClean="0">
                <a:cs typeface="B Titr" panose="00000700000000000000" pitchFamily="2" charset="-78"/>
              </a:rPr>
              <a:t>شناسی</a:t>
            </a:r>
            <a:r>
              <a:rPr lang="fa-IR" sz="2800" dirty="0" smtClean="0">
                <a:cs typeface="B Titr" panose="00000700000000000000" pitchFamily="2" charset="-78"/>
              </a:rPr>
              <a:t> تحقیق</a:t>
            </a:r>
            <a:endParaRPr lang="en-US" sz="2800" dirty="0">
              <a:cs typeface="B Titr" panose="000007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445989" y="1630837"/>
            <a:ext cx="4040187" cy="3412503"/>
          </a:xfrm>
          <a:prstGeom prst="rect">
            <a:avLst/>
          </a:prstGeom>
        </p:spPr>
      </p:pic>
    </p:spTree>
    <p:extLst>
      <p:ext uri="{BB962C8B-B14F-4D97-AF65-F5344CB8AC3E}">
        <p14:creationId xmlns:p14="http://schemas.microsoft.com/office/powerpoint/2010/main" val="1511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vidend">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xmlns="" name="Looks Like Sounds Like_SL - v4" id="{49340C27-6B59-423E-9A21-D8403F920761}" vid="{33BFA150-A101-4C57-BCA6-BEC943E5B335}"/>
    </a:ext>
  </a:extLst>
</a:theme>
</file>

<file path=ppt/theme/theme2.xml><?xml version="1.0" encoding="utf-8"?>
<a:theme xmlns:a="http://schemas.openxmlformats.org/drawingml/2006/main" name="NewsPrint">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658AF07-9E42-47AF-83DF-C9E8FADF7120}">
  <ds:schemaRefs>
    <ds:schemaRef ds:uri="http://schemas.microsoft.com/sharepoint/v3/contenttype/forms"/>
  </ds:schemaRefs>
</ds:datastoreItem>
</file>

<file path=customXml/itemProps2.xml><?xml version="1.0" encoding="utf-8"?>
<ds:datastoreItem xmlns:ds="http://schemas.openxmlformats.org/officeDocument/2006/customXml" ds:itemID="{653253B1-1887-43EF-BBA6-7E1941C42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C4EF74-2977-4065-95FE-55F8E4B639D4}">
  <ds:schemaRefs>
    <ds:schemaRef ds:uri="http://schemas.microsoft.com/office/2006/metadata/properties"/>
    <ds:schemaRef ds:uri="http://purl.org/dc/elements/1.1/"/>
    <ds:schemaRef ds:uri="6dc4bcd6-49db-4c07-9060-8acfc67cef9f"/>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fb0879af-3eba-417a-a55a-ffe6dcd6ca77"/>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Looks like sounds like presentation</Template>
  <TotalTime>0</TotalTime>
  <Words>3048</Words>
  <Application>Microsoft Office PowerPoint</Application>
  <PresentationFormat>On-screen Show (4:3)</PresentationFormat>
  <Paragraphs>375</Paragraphs>
  <Slides>34</Slides>
  <Notes>2</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Dividend</vt:lpstr>
      <vt:lpstr>NewsPrint</vt:lpstr>
      <vt:lpstr>PowerPoint Presentation</vt:lpstr>
      <vt:lpstr>دانشگاه آزاد اسلامی واحد تبریز دانشکده علوم انسانی و تربیتی   پایان¬نامه برای دریافت درجۀ کارشناسی ارشد M.A)) رشته روانشناسی  عنوان: اثربخشی ذهن آگاهی بر نشخوار فکری و شادکامی در افراد دارای اختلال افسردگی   استاد راهنما: دکتر راضیه جاملو    نگارش: شیوا محمدی   تابستان  1404</vt:lpstr>
      <vt:lpstr>PowerPoint Presentation</vt:lpstr>
      <vt:lpstr>فصل اول:  کلیات تحقیق</vt:lpstr>
      <vt:lpstr>بیان مسئله</vt:lpstr>
      <vt:lpstr>بیان مسئله</vt:lpstr>
      <vt:lpstr>اهداف تحقیق</vt:lpstr>
      <vt:lpstr>فرضیه های تحقیق</vt:lpstr>
      <vt:lpstr>فصل سوم: روش شناسی تحقیق</vt:lpstr>
      <vt:lpstr>PowerPoint Presentation</vt:lpstr>
      <vt:lpstr>روش گردآوری اطلاعات</vt:lpstr>
      <vt:lpstr>ابزار گردآوری داده ها</vt:lpstr>
      <vt:lpstr>ابزار گردآوری داده ها</vt:lpstr>
      <vt:lpstr>ابزار گردآوری داده ها</vt:lpstr>
      <vt:lpstr>ابزار گردآوری داده ها</vt:lpstr>
      <vt:lpstr>روش تجزیه و تحلیل داده‌ها</vt:lpstr>
      <vt:lpstr>فصل چهارم: یافته های تحقیق</vt:lpstr>
      <vt:lpstr>آمار توصیفی</vt:lpstr>
      <vt:lpstr>آمار توصیفی</vt:lpstr>
      <vt:lpstr>آزمون فرضیه اول</vt:lpstr>
      <vt:lpstr>آزمون فرضیه اول</vt:lpstr>
      <vt:lpstr>PowerPoint Presentation</vt:lpstr>
      <vt:lpstr>آزمون فرضیه دوم</vt:lpstr>
      <vt:lpstr>آزمون فرضیه دوم</vt:lpstr>
      <vt:lpstr>آزمون فرضیه دوم</vt:lpstr>
      <vt:lpstr>فصل پنجم:  جمع بندی و پیشنهادات</vt:lpstr>
      <vt:lpstr>یافته های توصیفی</vt:lpstr>
      <vt:lpstr>بحث و تبیین یافته ها</vt:lpstr>
      <vt:lpstr>بحث و تبیین یافته ها</vt:lpstr>
      <vt:lpstr>نتیجه گیری</vt:lpstr>
      <vt:lpstr>محدودیت‌های تحقیق</vt:lpstr>
      <vt:lpstr>پیشنهادهای کاربردی</vt:lpstr>
      <vt:lpstr>پیشنهادهای پژوهشی</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2018-09-15T11:45:49Z</dcterms:created>
  <dcterms:modified xsi:type="dcterms:W3CDTF">2025-09-20T10:34:37Z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