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60" r:id="rId4"/>
    <p:sldMasterId id="2147483674" r:id="rId5"/>
  </p:sldMasterIdLst>
  <p:notesMasterIdLst>
    <p:notesMasterId r:id="rId37"/>
  </p:notesMasterIdLst>
  <p:sldIdLst>
    <p:sldId id="323" r:id="rId6"/>
    <p:sldId id="256" r:id="rId7"/>
    <p:sldId id="269" r:id="rId8"/>
    <p:sldId id="342" r:id="rId9"/>
    <p:sldId id="343" r:id="rId10"/>
    <p:sldId id="274" r:id="rId11"/>
    <p:sldId id="438" r:id="rId12"/>
    <p:sldId id="439" r:id="rId13"/>
    <p:sldId id="284" r:id="rId14"/>
    <p:sldId id="345" r:id="rId15"/>
    <p:sldId id="413" r:id="rId16"/>
    <p:sldId id="422" r:id="rId17"/>
    <p:sldId id="423" r:id="rId18"/>
    <p:sldId id="430" r:id="rId19"/>
    <p:sldId id="419" r:id="rId20"/>
    <p:sldId id="329" r:id="rId21"/>
    <p:sldId id="424" r:id="rId22"/>
    <p:sldId id="387" r:id="rId23"/>
    <p:sldId id="431" r:id="rId24"/>
    <p:sldId id="435" r:id="rId25"/>
    <p:sldId id="402" r:id="rId26"/>
    <p:sldId id="427" r:id="rId27"/>
    <p:sldId id="434" r:id="rId28"/>
    <p:sldId id="440" r:id="rId29"/>
    <p:sldId id="441" r:id="rId30"/>
    <p:sldId id="437" r:id="rId31"/>
    <p:sldId id="428" r:id="rId32"/>
    <p:sldId id="333" r:id="rId33"/>
    <p:sldId id="360" r:id="rId34"/>
    <p:sldId id="361" r:id="rId35"/>
    <p:sldId id="34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163"/>
    <a:srgbClr val="AA2C71"/>
    <a:srgbClr val="2E0C1F"/>
    <a:srgbClr val="E1E1E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1116" y="5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EE62AE52-3896-446C-9F4E-23064E13EB68}" type="presOf" srcId="{7EC8A4D4-89DB-4959-91A9-CE3300BFBEE4}" destId="{F3053431-EA85-4FC0-969A-4AF7A652D8BD}"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A049F45B-074F-4A31-9A51-2A0E50A8BCAA}" type="presOf" srcId="{15590F0A-DE7B-4C50-A3FC-BF1EA2802806}" destId="{11E04AB9-8AF7-4026-9C9B-F9D564389DEC}" srcOrd="0" destOrd="0" presId="urn:microsoft.com/office/officeart/2005/8/layout/chevron1"/>
    <dgm:cxn modelId="{F9E3FD27-2E77-4E59-8C3B-9DA2C2A5F6BE}" type="presOf" srcId="{558EC261-9D52-489B-B660-C0D77C08B838}" destId="{34AC8932-2262-4AF3-8DC8-18BF1A8D4719}" srcOrd="0" destOrd="0" presId="urn:microsoft.com/office/officeart/2005/8/layout/chevron1"/>
    <dgm:cxn modelId="{132ABD65-99D1-4A65-AC5E-A84BE8CC2EB5}" type="presOf" srcId="{CDC219FE-7DE5-4A7E-9034-9632C7BA56FD}" destId="{8AEA03D6-68E2-47FA-A225-4C178D2545A9}" srcOrd="0" destOrd="0" presId="urn:microsoft.com/office/officeart/2005/8/layout/chevron1"/>
    <dgm:cxn modelId="{40863D35-8CA2-46DE-90F4-2C537779369D}" type="presOf" srcId="{9D3F73C2-C1DD-4DDE-9581-8551FF17FB02}" destId="{01FD4061-00CC-45CF-A430-502D81E72ABA}" srcOrd="0" destOrd="0" presId="urn:microsoft.com/office/officeart/2005/8/layout/chevron1"/>
    <dgm:cxn modelId="{E426075E-FE25-4305-B2A8-B54F26B4F4FD}" type="presOf" srcId="{9915AAE7-63E5-4F5B-ADED-1E200E2B5B2C}" destId="{9D1452F3-4B68-4036-8885-C214EF85D081}" srcOrd="0" destOrd="0" presId="urn:microsoft.com/office/officeart/2005/8/layout/chevron1"/>
    <dgm:cxn modelId="{DEB0E378-BB3E-47EB-B5EB-B4BB535D0F42}" type="presParOf" srcId="{9D1452F3-4B68-4036-8885-C214EF85D081}" destId="{11E04AB9-8AF7-4026-9C9B-F9D564389DEC}" srcOrd="0" destOrd="0" presId="urn:microsoft.com/office/officeart/2005/8/layout/chevron1"/>
    <dgm:cxn modelId="{90ECB143-404D-4C5E-90D0-0522AE08D0F5}" type="presParOf" srcId="{9D1452F3-4B68-4036-8885-C214EF85D081}" destId="{3A542D8A-4A84-408E-873B-DDAC6D7059D0}" srcOrd="1" destOrd="0" presId="urn:microsoft.com/office/officeart/2005/8/layout/chevron1"/>
    <dgm:cxn modelId="{2C64BBF6-DAAC-4CBC-9067-1F0EC6DFBC43}" type="presParOf" srcId="{9D1452F3-4B68-4036-8885-C214EF85D081}" destId="{34AC8932-2262-4AF3-8DC8-18BF1A8D4719}" srcOrd="2" destOrd="0" presId="urn:microsoft.com/office/officeart/2005/8/layout/chevron1"/>
    <dgm:cxn modelId="{F3548021-FAF8-4F02-B662-39E4CC8C0316}" type="presParOf" srcId="{9D1452F3-4B68-4036-8885-C214EF85D081}" destId="{76D0AADA-93A7-41E0-A503-FFCE5FE09FD0}" srcOrd="3" destOrd="0" presId="urn:microsoft.com/office/officeart/2005/8/layout/chevron1"/>
    <dgm:cxn modelId="{48154F90-6183-4105-A69F-4EA3A799DB78}" type="presParOf" srcId="{9D1452F3-4B68-4036-8885-C214EF85D081}" destId="{8AEA03D6-68E2-47FA-A225-4C178D2545A9}" srcOrd="4" destOrd="0" presId="urn:microsoft.com/office/officeart/2005/8/layout/chevron1"/>
    <dgm:cxn modelId="{B430EB2A-E7E9-45B3-90FA-C3797B56D4DA}" type="presParOf" srcId="{9D1452F3-4B68-4036-8885-C214EF85D081}" destId="{94413B37-8375-487A-A05C-98285836A70C}" srcOrd="5" destOrd="0" presId="urn:microsoft.com/office/officeart/2005/8/layout/chevron1"/>
    <dgm:cxn modelId="{2797A314-DA7F-4F65-B961-F2CBF70CDEAC}" type="presParOf" srcId="{9D1452F3-4B68-4036-8885-C214EF85D081}" destId="{F3053431-EA85-4FC0-969A-4AF7A652D8BD}" srcOrd="6" destOrd="0" presId="urn:microsoft.com/office/officeart/2005/8/layout/chevron1"/>
    <dgm:cxn modelId="{141727D9-5E92-4BCE-89C7-B2F3BDF4C898}" type="presParOf" srcId="{9D1452F3-4B68-4036-8885-C214EF85D081}" destId="{C3D37B89-B30F-4D23-A58B-CCA14D02C793}" srcOrd="7" destOrd="0" presId="urn:microsoft.com/office/officeart/2005/8/layout/chevron1"/>
    <dgm:cxn modelId="{6E196C25-0185-4C6A-B051-96A9347B0CB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8F2C94-EAB9-4FF3-B7A6-352B978CFB05}"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A3BD1301-C980-46B4-8D8B-ADBB2D72AA66}" type="presOf" srcId="{CDC219FE-7DE5-4A7E-9034-9632C7BA56FD}" destId="{8AEA03D6-68E2-47FA-A225-4C178D2545A9}" srcOrd="0" destOrd="0" presId="urn:microsoft.com/office/officeart/2005/8/layout/chevron1"/>
    <dgm:cxn modelId="{437F5557-A3BF-4F53-BAD2-9FA7F6C8F0DC}"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044F53-5ED1-4A49-8070-9CCC5B90C080}"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8FCA4677-3147-47B8-BC1D-B068A25D6B4E}"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00F2BB5-7C14-45AC-8585-E90ACC3409E3}" type="presOf" srcId="{15590F0A-DE7B-4C50-A3FC-BF1EA2802806}" destId="{11E04AB9-8AF7-4026-9C9B-F9D564389DEC}" srcOrd="0" destOrd="0" presId="urn:microsoft.com/office/officeart/2005/8/layout/chevron1"/>
    <dgm:cxn modelId="{29117E49-FFF1-43F3-BF02-3395632EE646}" type="presParOf" srcId="{9D1452F3-4B68-4036-8885-C214EF85D081}" destId="{11E04AB9-8AF7-4026-9C9B-F9D564389DEC}" srcOrd="0" destOrd="0" presId="urn:microsoft.com/office/officeart/2005/8/layout/chevron1"/>
    <dgm:cxn modelId="{E573E15F-CBBF-488D-A0BC-37084BDF4411}" type="presParOf" srcId="{9D1452F3-4B68-4036-8885-C214EF85D081}" destId="{3A542D8A-4A84-408E-873B-DDAC6D7059D0}" srcOrd="1" destOrd="0" presId="urn:microsoft.com/office/officeart/2005/8/layout/chevron1"/>
    <dgm:cxn modelId="{0F59D096-66F1-4196-9381-0A68688B29B5}" type="presParOf" srcId="{9D1452F3-4B68-4036-8885-C214EF85D081}" destId="{34AC8932-2262-4AF3-8DC8-18BF1A8D4719}" srcOrd="2" destOrd="0" presId="urn:microsoft.com/office/officeart/2005/8/layout/chevron1"/>
    <dgm:cxn modelId="{9414CD04-655E-4FF6-A497-3276A7936AFD}" type="presParOf" srcId="{9D1452F3-4B68-4036-8885-C214EF85D081}" destId="{76D0AADA-93A7-41E0-A503-FFCE5FE09FD0}" srcOrd="3" destOrd="0" presId="urn:microsoft.com/office/officeart/2005/8/layout/chevron1"/>
    <dgm:cxn modelId="{16A26F28-84FC-400B-87C4-691411DEBB31}" type="presParOf" srcId="{9D1452F3-4B68-4036-8885-C214EF85D081}" destId="{8AEA03D6-68E2-47FA-A225-4C178D2545A9}" srcOrd="4" destOrd="0" presId="urn:microsoft.com/office/officeart/2005/8/layout/chevron1"/>
    <dgm:cxn modelId="{B36FE62E-EA87-48C3-A2BC-30AD3B363DFE}" type="presParOf" srcId="{9D1452F3-4B68-4036-8885-C214EF85D081}" destId="{94413B37-8375-487A-A05C-98285836A70C}" srcOrd="5" destOrd="0" presId="urn:microsoft.com/office/officeart/2005/8/layout/chevron1"/>
    <dgm:cxn modelId="{105F0CAD-AEE3-442B-BCDA-A735B460410B}" type="presParOf" srcId="{9D1452F3-4B68-4036-8885-C214EF85D081}" destId="{F3053431-EA85-4FC0-969A-4AF7A652D8BD}" srcOrd="6" destOrd="0" presId="urn:microsoft.com/office/officeart/2005/8/layout/chevron1"/>
    <dgm:cxn modelId="{9C2CCF96-89E4-4E63-81EE-BEF3504D3FCA}" type="presParOf" srcId="{9D1452F3-4B68-4036-8885-C214EF85D081}" destId="{C3D37B89-B30F-4D23-A58B-CCA14D02C793}" srcOrd="7" destOrd="0" presId="urn:microsoft.com/office/officeart/2005/8/layout/chevron1"/>
    <dgm:cxn modelId="{D2DA89AD-C294-419D-8386-53B9D78C1AD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FFF19064-4466-4B63-A409-7146E0DC38D4}" type="presOf" srcId="{9D3F73C2-C1DD-4DDE-9581-8551FF17FB02}" destId="{01FD4061-00CC-45CF-A430-502D81E72ABA}" srcOrd="0" destOrd="0" presId="urn:microsoft.com/office/officeart/2005/8/layout/chevron1"/>
    <dgm:cxn modelId="{2FD47BF1-972E-4F62-80D0-F46E5BBE9F2F}"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DC87FFB4-1A4F-4092-B07B-707F91EAD992}" type="presOf" srcId="{7EC8A4D4-89DB-4959-91A9-CE3300BFBEE4}" destId="{F3053431-EA85-4FC0-969A-4AF7A652D8BD}" srcOrd="0" destOrd="0" presId="urn:microsoft.com/office/officeart/2005/8/layout/chevron1"/>
    <dgm:cxn modelId="{6513D8BF-66F7-465A-BD91-CCAB3914EA5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0546448C-583C-4373-BE13-4937B85EE1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25D4294F-644A-4FF7-9ABE-EC856C4964A7}" type="presOf" srcId="{CDC219FE-7DE5-4A7E-9034-9632C7BA56FD}" destId="{8AEA03D6-68E2-47FA-A225-4C178D2545A9}" srcOrd="0" destOrd="0" presId="urn:microsoft.com/office/officeart/2005/8/layout/chevron1"/>
    <dgm:cxn modelId="{44907934-62BE-44F2-AA32-2E7339A01440}" type="presParOf" srcId="{9D1452F3-4B68-4036-8885-C214EF85D081}" destId="{11E04AB9-8AF7-4026-9C9B-F9D564389DEC}" srcOrd="0" destOrd="0" presId="urn:microsoft.com/office/officeart/2005/8/layout/chevron1"/>
    <dgm:cxn modelId="{09A7F542-F806-4DD8-9077-42A47966CE59}" type="presParOf" srcId="{9D1452F3-4B68-4036-8885-C214EF85D081}" destId="{3A542D8A-4A84-408E-873B-DDAC6D7059D0}" srcOrd="1" destOrd="0" presId="urn:microsoft.com/office/officeart/2005/8/layout/chevron1"/>
    <dgm:cxn modelId="{4C64BF5B-A08B-43E6-88DC-54CC4190279D}" type="presParOf" srcId="{9D1452F3-4B68-4036-8885-C214EF85D081}" destId="{34AC8932-2262-4AF3-8DC8-18BF1A8D4719}" srcOrd="2" destOrd="0" presId="urn:microsoft.com/office/officeart/2005/8/layout/chevron1"/>
    <dgm:cxn modelId="{17611E6D-C491-4028-B8DA-DCA5C68406F4}" type="presParOf" srcId="{9D1452F3-4B68-4036-8885-C214EF85D081}" destId="{76D0AADA-93A7-41E0-A503-FFCE5FE09FD0}" srcOrd="3" destOrd="0" presId="urn:microsoft.com/office/officeart/2005/8/layout/chevron1"/>
    <dgm:cxn modelId="{0EC987EA-2158-4FBE-8B27-7B82BCD51FDE}" type="presParOf" srcId="{9D1452F3-4B68-4036-8885-C214EF85D081}" destId="{8AEA03D6-68E2-47FA-A225-4C178D2545A9}" srcOrd="4" destOrd="0" presId="urn:microsoft.com/office/officeart/2005/8/layout/chevron1"/>
    <dgm:cxn modelId="{DDACE5DC-35B2-485E-85A7-E84B97D14C36}" type="presParOf" srcId="{9D1452F3-4B68-4036-8885-C214EF85D081}" destId="{94413B37-8375-487A-A05C-98285836A70C}" srcOrd="5" destOrd="0" presId="urn:microsoft.com/office/officeart/2005/8/layout/chevron1"/>
    <dgm:cxn modelId="{84CA5E96-82F4-40F9-BFE1-8B9F578F7904}" type="presParOf" srcId="{9D1452F3-4B68-4036-8885-C214EF85D081}" destId="{F3053431-EA85-4FC0-969A-4AF7A652D8BD}" srcOrd="6" destOrd="0" presId="urn:microsoft.com/office/officeart/2005/8/layout/chevron1"/>
    <dgm:cxn modelId="{7D4A7D78-AEEE-4B0A-B8F6-A2FB3BF1AE51}" type="presParOf" srcId="{9D1452F3-4B68-4036-8885-C214EF85D081}" destId="{C3D37B89-B30F-4D23-A58B-CCA14D02C793}" srcOrd="7" destOrd="0" presId="urn:microsoft.com/office/officeart/2005/8/layout/chevron1"/>
    <dgm:cxn modelId="{9CBBF8C3-BCC4-42EA-8A17-9589E3AC08C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22B65047-6CB5-437A-A1B7-2B4CF6436610}" type="presOf" srcId="{558EC261-9D52-489B-B660-C0D77C08B838}" destId="{34AC8932-2262-4AF3-8DC8-18BF1A8D4719}" srcOrd="0" destOrd="0" presId="urn:microsoft.com/office/officeart/2005/8/layout/chevron1"/>
    <dgm:cxn modelId="{5C4F1680-6637-4737-A280-924B8EDFE324}" type="presOf" srcId="{9D3F73C2-C1DD-4DDE-9581-8551FF17FB02}" destId="{01FD4061-00CC-45CF-A430-502D81E72ABA}" srcOrd="0" destOrd="0" presId="urn:microsoft.com/office/officeart/2005/8/layout/chevron1"/>
    <dgm:cxn modelId="{9EDE1EB0-603C-4225-AC94-6DE7F609894C}" type="presOf" srcId="{9915AAE7-63E5-4F5B-ADED-1E200E2B5B2C}" destId="{9D1452F3-4B68-4036-8885-C214EF85D081}"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027F38-F580-4D41-B95B-04905B2B6559}" type="presOf" srcId="{7EC8A4D4-89DB-4959-91A9-CE3300BFBEE4}" destId="{F3053431-EA85-4FC0-969A-4AF7A652D8BD}" srcOrd="0" destOrd="0" presId="urn:microsoft.com/office/officeart/2005/8/layout/chevron1"/>
    <dgm:cxn modelId="{10914831-4893-4F0B-A77C-F9B401D387F1}" type="presOf" srcId="{15590F0A-DE7B-4C50-A3FC-BF1EA2802806}" destId="{11E04AB9-8AF7-4026-9C9B-F9D564389DEC}" srcOrd="0" destOrd="0" presId="urn:microsoft.com/office/officeart/2005/8/layout/chevron1"/>
    <dgm:cxn modelId="{B09BC565-BCB0-47F7-A048-E76A7D0F7D6B}" type="presOf" srcId="{CDC219FE-7DE5-4A7E-9034-9632C7BA56FD}" destId="{8AEA03D6-68E2-47FA-A225-4C178D2545A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EA4C922E-C50B-42EF-AF92-EDA49861A574}" type="presParOf" srcId="{9D1452F3-4B68-4036-8885-C214EF85D081}" destId="{11E04AB9-8AF7-4026-9C9B-F9D564389DEC}" srcOrd="0" destOrd="0" presId="urn:microsoft.com/office/officeart/2005/8/layout/chevron1"/>
    <dgm:cxn modelId="{EEB7074A-CC93-4D04-86BF-E11C0D88CB38}" type="presParOf" srcId="{9D1452F3-4B68-4036-8885-C214EF85D081}" destId="{3A542D8A-4A84-408E-873B-DDAC6D7059D0}" srcOrd="1" destOrd="0" presId="urn:microsoft.com/office/officeart/2005/8/layout/chevron1"/>
    <dgm:cxn modelId="{524B0F4C-CC31-4A66-8C00-478CEB383FA6}" type="presParOf" srcId="{9D1452F3-4B68-4036-8885-C214EF85D081}" destId="{34AC8932-2262-4AF3-8DC8-18BF1A8D4719}" srcOrd="2" destOrd="0" presId="urn:microsoft.com/office/officeart/2005/8/layout/chevron1"/>
    <dgm:cxn modelId="{38FEAF2D-C603-4F12-A5AD-5DA22046E637}" type="presParOf" srcId="{9D1452F3-4B68-4036-8885-C214EF85D081}" destId="{76D0AADA-93A7-41E0-A503-FFCE5FE09FD0}" srcOrd="3" destOrd="0" presId="urn:microsoft.com/office/officeart/2005/8/layout/chevron1"/>
    <dgm:cxn modelId="{995B042F-122C-4BB2-9FE6-EADD8A4C39EF}" type="presParOf" srcId="{9D1452F3-4B68-4036-8885-C214EF85D081}" destId="{8AEA03D6-68E2-47FA-A225-4C178D2545A9}" srcOrd="4" destOrd="0" presId="urn:microsoft.com/office/officeart/2005/8/layout/chevron1"/>
    <dgm:cxn modelId="{18311E66-FE57-42C6-8A60-DC90AB45A513}" type="presParOf" srcId="{9D1452F3-4B68-4036-8885-C214EF85D081}" destId="{94413B37-8375-487A-A05C-98285836A70C}" srcOrd="5" destOrd="0" presId="urn:microsoft.com/office/officeart/2005/8/layout/chevron1"/>
    <dgm:cxn modelId="{3651B8FD-3373-439F-805F-E7406EF5D909}" type="presParOf" srcId="{9D1452F3-4B68-4036-8885-C214EF85D081}" destId="{F3053431-EA85-4FC0-969A-4AF7A652D8BD}" srcOrd="6" destOrd="0" presId="urn:microsoft.com/office/officeart/2005/8/layout/chevron1"/>
    <dgm:cxn modelId="{9A5B9599-82B7-457F-B704-BD32E65ECCFB}" type="presParOf" srcId="{9D1452F3-4B68-4036-8885-C214EF85D081}" destId="{C3D37B89-B30F-4D23-A58B-CCA14D02C793}" srcOrd="7" destOrd="0" presId="urn:microsoft.com/office/officeart/2005/8/layout/chevron1"/>
    <dgm:cxn modelId="{BD3719D5-0957-43C9-B033-3D8908CC6F5C}"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481CE43-7424-463A-B536-0EC3BBC176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7F45DDD2-7461-414E-8F7A-E7661C1D223A}"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E387509-A6E9-479E-8044-0CD7A637EF67}" type="presOf" srcId="{7EC8A4D4-89DB-4959-91A9-CE3300BFBEE4}" destId="{F3053431-EA85-4FC0-969A-4AF7A652D8BD}" srcOrd="0" destOrd="0" presId="urn:microsoft.com/office/officeart/2005/8/layout/chevron1"/>
    <dgm:cxn modelId="{B2874FF9-289A-4769-97B2-5B501409747F}"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7562F0C-A745-4561-BA61-107BA96B8CE9}" type="presOf" srcId="{CDC219FE-7DE5-4A7E-9034-9632C7BA56FD}" destId="{8AEA03D6-68E2-47FA-A225-4C178D2545A9}" srcOrd="0" destOrd="0" presId="urn:microsoft.com/office/officeart/2005/8/layout/chevron1"/>
    <dgm:cxn modelId="{D4586753-D174-4733-A05E-712BAF64F9B0}" type="presOf" srcId="{9D3F73C2-C1DD-4DDE-9581-8551FF17FB02}" destId="{01FD4061-00CC-45CF-A430-502D81E72ABA}" srcOrd="0" destOrd="0" presId="urn:microsoft.com/office/officeart/2005/8/layout/chevron1"/>
    <dgm:cxn modelId="{D8CA2DDE-D540-44B2-8C0D-FFDFD2967C8E}" type="presParOf" srcId="{9D1452F3-4B68-4036-8885-C214EF85D081}" destId="{11E04AB9-8AF7-4026-9C9B-F9D564389DEC}" srcOrd="0" destOrd="0" presId="urn:microsoft.com/office/officeart/2005/8/layout/chevron1"/>
    <dgm:cxn modelId="{BABBAF0A-C2EC-4ED5-8E83-68F30955ABA4}" type="presParOf" srcId="{9D1452F3-4B68-4036-8885-C214EF85D081}" destId="{3A542D8A-4A84-408E-873B-DDAC6D7059D0}" srcOrd="1" destOrd="0" presId="urn:microsoft.com/office/officeart/2005/8/layout/chevron1"/>
    <dgm:cxn modelId="{8EA56AF5-1B30-4353-BF2E-D578FFA129EA}" type="presParOf" srcId="{9D1452F3-4B68-4036-8885-C214EF85D081}" destId="{34AC8932-2262-4AF3-8DC8-18BF1A8D4719}" srcOrd="2" destOrd="0" presId="urn:microsoft.com/office/officeart/2005/8/layout/chevron1"/>
    <dgm:cxn modelId="{35D0C4CF-BA71-4900-A229-A96BE4B094B9}" type="presParOf" srcId="{9D1452F3-4B68-4036-8885-C214EF85D081}" destId="{76D0AADA-93A7-41E0-A503-FFCE5FE09FD0}" srcOrd="3" destOrd="0" presId="urn:microsoft.com/office/officeart/2005/8/layout/chevron1"/>
    <dgm:cxn modelId="{E7003FEA-99F1-4DB7-8B42-16A09D882940}" type="presParOf" srcId="{9D1452F3-4B68-4036-8885-C214EF85D081}" destId="{8AEA03D6-68E2-47FA-A225-4C178D2545A9}" srcOrd="4" destOrd="0" presId="urn:microsoft.com/office/officeart/2005/8/layout/chevron1"/>
    <dgm:cxn modelId="{C5BA2E29-3FB6-486A-953F-23ED3A927D12}" type="presParOf" srcId="{9D1452F3-4B68-4036-8885-C214EF85D081}" destId="{94413B37-8375-487A-A05C-98285836A70C}" srcOrd="5" destOrd="0" presId="urn:microsoft.com/office/officeart/2005/8/layout/chevron1"/>
    <dgm:cxn modelId="{7D32A85E-5834-4093-A646-FE615EF5A30B}" type="presParOf" srcId="{9D1452F3-4B68-4036-8885-C214EF85D081}" destId="{F3053431-EA85-4FC0-969A-4AF7A652D8BD}" srcOrd="6" destOrd="0" presId="urn:microsoft.com/office/officeart/2005/8/layout/chevron1"/>
    <dgm:cxn modelId="{B07CD6F8-9373-46C5-AD46-B03BDE6851BA}" type="presParOf" srcId="{9D1452F3-4B68-4036-8885-C214EF85D081}" destId="{C3D37B89-B30F-4D23-A58B-CCA14D02C793}" srcOrd="7" destOrd="0" presId="urn:microsoft.com/office/officeart/2005/8/layout/chevron1"/>
    <dgm:cxn modelId="{CA9B4250-2F72-46DF-90EC-6640B0B535C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15F67D3-04B3-4DE8-9362-1BDAEB6B9F29}" type="presOf" srcId="{558EC261-9D52-489B-B660-C0D77C08B838}" destId="{34AC8932-2262-4AF3-8DC8-18BF1A8D4719}" srcOrd="0" destOrd="0" presId="urn:microsoft.com/office/officeart/2005/8/layout/chevron1"/>
    <dgm:cxn modelId="{D81C536C-6342-43BB-8D65-82422B15C842}" type="presOf" srcId="{9915AAE7-63E5-4F5B-ADED-1E200E2B5B2C}" destId="{9D1452F3-4B68-4036-8885-C214EF85D081}" srcOrd="0" destOrd="0" presId="urn:microsoft.com/office/officeart/2005/8/layout/chevron1"/>
    <dgm:cxn modelId="{7D5C31B4-EC62-4E15-98B5-35022EB3D6A4}"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0F86B60-2781-40EB-882C-4997CF6E0A7B}"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7B0D9965-B411-4CC8-BDA5-B125596CB18A}" type="presOf" srcId="{9D3F73C2-C1DD-4DDE-9581-8551FF17FB02}" destId="{01FD4061-00CC-45CF-A430-502D81E72ABA}" srcOrd="0" destOrd="0" presId="urn:microsoft.com/office/officeart/2005/8/layout/chevron1"/>
    <dgm:cxn modelId="{2C72B2EC-9994-4DCB-9C45-0EB61F7DB685}"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69D940F-18DF-4217-A6FE-3D87B6706ED5}" type="presParOf" srcId="{9D1452F3-4B68-4036-8885-C214EF85D081}" destId="{11E04AB9-8AF7-4026-9C9B-F9D564389DEC}" srcOrd="0" destOrd="0" presId="urn:microsoft.com/office/officeart/2005/8/layout/chevron1"/>
    <dgm:cxn modelId="{CB708BDB-3D7E-44BD-8C88-FBDDFEF441E3}" type="presParOf" srcId="{9D1452F3-4B68-4036-8885-C214EF85D081}" destId="{3A542D8A-4A84-408E-873B-DDAC6D7059D0}" srcOrd="1" destOrd="0" presId="urn:microsoft.com/office/officeart/2005/8/layout/chevron1"/>
    <dgm:cxn modelId="{4F05C0CD-921C-468D-BBDC-C8E148899313}" type="presParOf" srcId="{9D1452F3-4B68-4036-8885-C214EF85D081}" destId="{34AC8932-2262-4AF3-8DC8-18BF1A8D4719}" srcOrd="2" destOrd="0" presId="urn:microsoft.com/office/officeart/2005/8/layout/chevron1"/>
    <dgm:cxn modelId="{7DF15F3F-B107-407A-890A-77ABFE81A43A}" type="presParOf" srcId="{9D1452F3-4B68-4036-8885-C214EF85D081}" destId="{76D0AADA-93A7-41E0-A503-FFCE5FE09FD0}" srcOrd="3" destOrd="0" presId="urn:microsoft.com/office/officeart/2005/8/layout/chevron1"/>
    <dgm:cxn modelId="{E4CC869F-2F10-4384-AC79-B4205A03D45B}" type="presParOf" srcId="{9D1452F3-4B68-4036-8885-C214EF85D081}" destId="{8AEA03D6-68E2-47FA-A225-4C178D2545A9}" srcOrd="4" destOrd="0" presId="urn:microsoft.com/office/officeart/2005/8/layout/chevron1"/>
    <dgm:cxn modelId="{113EFBFC-63BA-48BC-823B-77A1E217CC11}" type="presParOf" srcId="{9D1452F3-4B68-4036-8885-C214EF85D081}" destId="{94413B37-8375-487A-A05C-98285836A70C}" srcOrd="5" destOrd="0" presId="urn:microsoft.com/office/officeart/2005/8/layout/chevron1"/>
    <dgm:cxn modelId="{1FE7BC61-3FEE-44B2-AA99-032455A9434A}" type="presParOf" srcId="{9D1452F3-4B68-4036-8885-C214EF85D081}" destId="{F3053431-EA85-4FC0-969A-4AF7A652D8BD}" srcOrd="6" destOrd="0" presId="urn:microsoft.com/office/officeart/2005/8/layout/chevron1"/>
    <dgm:cxn modelId="{D9ABAF40-9DDB-4493-8466-528464094C68}" type="presParOf" srcId="{9D1452F3-4B68-4036-8885-C214EF85D081}" destId="{C3D37B89-B30F-4D23-A58B-CCA14D02C793}" srcOrd="7" destOrd="0" presId="urn:microsoft.com/office/officeart/2005/8/layout/chevron1"/>
    <dgm:cxn modelId="{3F38904B-E81A-46FC-AAA4-F5A457997ED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2CC1464-03E1-40A7-8DEF-CF9BE75B13EB}" type="presOf" srcId="{7EC8A4D4-89DB-4959-91A9-CE3300BFBEE4}" destId="{F3053431-EA85-4FC0-969A-4AF7A652D8BD}" srcOrd="0" destOrd="0" presId="urn:microsoft.com/office/officeart/2005/8/layout/chevron1"/>
    <dgm:cxn modelId="{D5FCD65E-9C39-4365-9276-0C687EAFB82B}" type="presOf" srcId="{15590F0A-DE7B-4C50-A3FC-BF1EA2802806}" destId="{11E04AB9-8AF7-4026-9C9B-F9D564389DEC}" srcOrd="0" destOrd="0" presId="urn:microsoft.com/office/officeart/2005/8/layout/chevron1"/>
    <dgm:cxn modelId="{F01E0CC6-D305-40B5-B11B-554C5B16B3C4}" type="presOf" srcId="{CDC219FE-7DE5-4A7E-9034-9632C7BA56FD}" destId="{8AEA03D6-68E2-47FA-A225-4C178D2545A9}" srcOrd="0" destOrd="0" presId="urn:microsoft.com/office/officeart/2005/8/layout/chevron1"/>
    <dgm:cxn modelId="{257BB5DF-06B6-469C-A2FB-C895B7DFFBA9}"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2F4BC0E4-ADFE-41EE-ACCD-8AFAAB76ED36}" type="presOf" srcId="{558EC261-9D52-489B-B660-C0D77C08B838}" destId="{34AC8932-2262-4AF3-8DC8-18BF1A8D4719}" srcOrd="0" destOrd="0" presId="urn:microsoft.com/office/officeart/2005/8/layout/chevron1"/>
    <dgm:cxn modelId="{D4A616C9-D68D-450B-9153-B71103147C22}"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E8A670E3-7F10-4498-965E-AF6E5F5686AD}" type="presParOf" srcId="{9D1452F3-4B68-4036-8885-C214EF85D081}" destId="{11E04AB9-8AF7-4026-9C9B-F9D564389DEC}" srcOrd="0" destOrd="0" presId="urn:microsoft.com/office/officeart/2005/8/layout/chevron1"/>
    <dgm:cxn modelId="{BD09FC2A-13E9-4A83-BE88-729BEDCD73DF}" type="presParOf" srcId="{9D1452F3-4B68-4036-8885-C214EF85D081}" destId="{3A542D8A-4A84-408E-873B-DDAC6D7059D0}" srcOrd="1" destOrd="0" presId="urn:microsoft.com/office/officeart/2005/8/layout/chevron1"/>
    <dgm:cxn modelId="{FF2694AE-908B-4F21-8B6C-08B40745DBC6}" type="presParOf" srcId="{9D1452F3-4B68-4036-8885-C214EF85D081}" destId="{34AC8932-2262-4AF3-8DC8-18BF1A8D4719}" srcOrd="2" destOrd="0" presId="urn:microsoft.com/office/officeart/2005/8/layout/chevron1"/>
    <dgm:cxn modelId="{79F5721F-D518-46BD-AA4B-585E2889538A}" type="presParOf" srcId="{9D1452F3-4B68-4036-8885-C214EF85D081}" destId="{76D0AADA-93A7-41E0-A503-FFCE5FE09FD0}" srcOrd="3" destOrd="0" presId="urn:microsoft.com/office/officeart/2005/8/layout/chevron1"/>
    <dgm:cxn modelId="{6D479B7A-E994-465F-BC29-2A33C200D483}" type="presParOf" srcId="{9D1452F3-4B68-4036-8885-C214EF85D081}" destId="{8AEA03D6-68E2-47FA-A225-4C178D2545A9}" srcOrd="4" destOrd="0" presId="urn:microsoft.com/office/officeart/2005/8/layout/chevron1"/>
    <dgm:cxn modelId="{91E50A34-0169-4263-9624-6C35D97661C0}" type="presParOf" srcId="{9D1452F3-4B68-4036-8885-C214EF85D081}" destId="{94413B37-8375-487A-A05C-98285836A70C}" srcOrd="5" destOrd="0" presId="urn:microsoft.com/office/officeart/2005/8/layout/chevron1"/>
    <dgm:cxn modelId="{B720F44A-8B9B-4BEF-91A5-7F3B90725D12}" type="presParOf" srcId="{9D1452F3-4B68-4036-8885-C214EF85D081}" destId="{F3053431-EA85-4FC0-969A-4AF7A652D8BD}" srcOrd="6" destOrd="0" presId="urn:microsoft.com/office/officeart/2005/8/layout/chevron1"/>
    <dgm:cxn modelId="{880CAE42-AF94-47B5-9676-1028354F3B09}" type="presParOf" srcId="{9D1452F3-4B68-4036-8885-C214EF85D081}" destId="{C3D37B89-B30F-4D23-A58B-CCA14D02C793}" srcOrd="7" destOrd="0" presId="urn:microsoft.com/office/officeart/2005/8/layout/chevron1"/>
    <dgm:cxn modelId="{5451B23F-4C58-4960-9F94-89DD539B851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9B8E57CB-00A4-481F-9695-C43ECCFD5387}" type="presOf" srcId="{15590F0A-DE7B-4C50-A3FC-BF1EA2802806}" destId="{11E04AB9-8AF7-4026-9C9B-F9D564389DEC}" srcOrd="0" destOrd="0" presId="urn:microsoft.com/office/officeart/2005/8/layout/chevron1"/>
    <dgm:cxn modelId="{641624E3-E2DB-40ED-84B7-9F569C670548}" type="presOf" srcId="{7EC8A4D4-89DB-4959-91A9-CE3300BFBEE4}" destId="{F3053431-EA85-4FC0-969A-4AF7A652D8BD}" srcOrd="0" destOrd="0" presId="urn:microsoft.com/office/officeart/2005/8/layout/chevron1"/>
    <dgm:cxn modelId="{F8D8EB63-2950-4880-B280-62A2AF2F4FA8}"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F806E240-2636-47CB-8E04-D3F1674CA8C6}" type="presOf" srcId="{558EC261-9D52-489B-B660-C0D77C08B838}" destId="{34AC8932-2262-4AF3-8DC8-18BF1A8D4719}" srcOrd="0" destOrd="0" presId="urn:microsoft.com/office/officeart/2005/8/layout/chevron1"/>
    <dgm:cxn modelId="{5E7FBD26-BE3F-40AB-BD6B-151B3D05571E}"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02F5833A-10AA-4610-B37A-B1C899867558}" srcId="{9915AAE7-63E5-4F5B-ADED-1E200E2B5B2C}" destId="{9D3F73C2-C1DD-4DDE-9581-8551FF17FB02}" srcOrd="4" destOrd="0" parTransId="{F51189C1-2F1D-4FE1-859E-9093F979EE54}" sibTransId="{4B912CC0-9743-49C2-B78C-83E9E69543FC}"/>
    <dgm:cxn modelId="{64018842-A500-4A61-87D2-B1DFAE17BC6B}"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3065164-523C-4186-AF9E-AFFFE20527EE}" type="presParOf" srcId="{9D1452F3-4B68-4036-8885-C214EF85D081}" destId="{11E04AB9-8AF7-4026-9C9B-F9D564389DEC}" srcOrd="0" destOrd="0" presId="urn:microsoft.com/office/officeart/2005/8/layout/chevron1"/>
    <dgm:cxn modelId="{BE376AD7-3C03-4478-BA6A-95F40D91F473}" type="presParOf" srcId="{9D1452F3-4B68-4036-8885-C214EF85D081}" destId="{3A542D8A-4A84-408E-873B-DDAC6D7059D0}" srcOrd="1" destOrd="0" presId="urn:microsoft.com/office/officeart/2005/8/layout/chevron1"/>
    <dgm:cxn modelId="{53332184-C8DA-4028-B59B-AC6FF9EBC653}" type="presParOf" srcId="{9D1452F3-4B68-4036-8885-C214EF85D081}" destId="{34AC8932-2262-4AF3-8DC8-18BF1A8D4719}" srcOrd="2" destOrd="0" presId="urn:microsoft.com/office/officeart/2005/8/layout/chevron1"/>
    <dgm:cxn modelId="{62CE481B-2F9D-4C99-85A5-1F53CA191E17}" type="presParOf" srcId="{9D1452F3-4B68-4036-8885-C214EF85D081}" destId="{76D0AADA-93A7-41E0-A503-FFCE5FE09FD0}" srcOrd="3" destOrd="0" presId="urn:microsoft.com/office/officeart/2005/8/layout/chevron1"/>
    <dgm:cxn modelId="{2DB6AD3D-107C-4F37-ADF2-0DE82CE55392}" type="presParOf" srcId="{9D1452F3-4B68-4036-8885-C214EF85D081}" destId="{8AEA03D6-68E2-47FA-A225-4C178D2545A9}" srcOrd="4" destOrd="0" presId="urn:microsoft.com/office/officeart/2005/8/layout/chevron1"/>
    <dgm:cxn modelId="{1D7DA22D-F13E-456C-AA4D-26AB09F1D559}" type="presParOf" srcId="{9D1452F3-4B68-4036-8885-C214EF85D081}" destId="{94413B37-8375-487A-A05C-98285836A70C}" srcOrd="5" destOrd="0" presId="urn:microsoft.com/office/officeart/2005/8/layout/chevron1"/>
    <dgm:cxn modelId="{EFA4BF6E-627B-4A18-9CCE-94028A1A51E0}" type="presParOf" srcId="{9D1452F3-4B68-4036-8885-C214EF85D081}" destId="{F3053431-EA85-4FC0-969A-4AF7A652D8BD}" srcOrd="6" destOrd="0" presId="urn:microsoft.com/office/officeart/2005/8/layout/chevron1"/>
    <dgm:cxn modelId="{94199A86-6896-4219-90CB-8FAAFB6F08C7}" type="presParOf" srcId="{9D1452F3-4B68-4036-8885-C214EF85D081}" destId="{C3D37B89-B30F-4D23-A58B-CCA14D02C793}" srcOrd="7" destOrd="0" presId="urn:microsoft.com/office/officeart/2005/8/layout/chevron1"/>
    <dgm:cxn modelId="{2112E6E3-D3DA-46F5-9445-1304FE24A40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57E6121C-AE38-4A98-A0D7-DA8274B89697}"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464D4DFB-CC09-4B85-8C82-BF649FC62414}"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A738B34C-F0C8-4DDC-943C-4235F97D9C34}"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0E0299E-8C3A-4B6F-8BCE-2DDD10771045}"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4C2BA4E-A0AA-4EDD-9A2C-3D1956E49659}" type="presOf" srcId="{558EC261-9D52-489B-B660-C0D77C08B838}" destId="{34AC8932-2262-4AF3-8DC8-18BF1A8D4719}" srcOrd="0" destOrd="0" presId="urn:microsoft.com/office/officeart/2005/8/layout/chevron1"/>
    <dgm:cxn modelId="{478F694B-8D60-4606-8309-F984C349B6B5}" type="presOf" srcId="{CDC219FE-7DE5-4A7E-9034-9632C7BA56FD}" destId="{8AEA03D6-68E2-47FA-A225-4C178D2545A9}" srcOrd="0" destOrd="0" presId="urn:microsoft.com/office/officeart/2005/8/layout/chevron1"/>
    <dgm:cxn modelId="{AF905D5D-7DE3-44D6-8F8C-434042507858}" type="presParOf" srcId="{9D1452F3-4B68-4036-8885-C214EF85D081}" destId="{11E04AB9-8AF7-4026-9C9B-F9D564389DEC}" srcOrd="0" destOrd="0" presId="urn:microsoft.com/office/officeart/2005/8/layout/chevron1"/>
    <dgm:cxn modelId="{FC1DC6FD-A388-47D5-A6DC-148C1FA686FE}" type="presParOf" srcId="{9D1452F3-4B68-4036-8885-C214EF85D081}" destId="{3A542D8A-4A84-408E-873B-DDAC6D7059D0}" srcOrd="1" destOrd="0" presId="urn:microsoft.com/office/officeart/2005/8/layout/chevron1"/>
    <dgm:cxn modelId="{F9D9A927-4821-42FC-88E3-121EF8E2F1DE}" type="presParOf" srcId="{9D1452F3-4B68-4036-8885-C214EF85D081}" destId="{34AC8932-2262-4AF3-8DC8-18BF1A8D4719}" srcOrd="2" destOrd="0" presId="urn:microsoft.com/office/officeart/2005/8/layout/chevron1"/>
    <dgm:cxn modelId="{28556D8F-6F1A-44F3-B41F-D965F71FE4C8}" type="presParOf" srcId="{9D1452F3-4B68-4036-8885-C214EF85D081}" destId="{76D0AADA-93A7-41E0-A503-FFCE5FE09FD0}" srcOrd="3" destOrd="0" presId="urn:microsoft.com/office/officeart/2005/8/layout/chevron1"/>
    <dgm:cxn modelId="{135FDA66-E296-4FA0-B86D-270DAB28E295}" type="presParOf" srcId="{9D1452F3-4B68-4036-8885-C214EF85D081}" destId="{8AEA03D6-68E2-47FA-A225-4C178D2545A9}" srcOrd="4" destOrd="0" presId="urn:microsoft.com/office/officeart/2005/8/layout/chevron1"/>
    <dgm:cxn modelId="{67E40931-D4E2-43EA-AB0E-7A35BDE5EE01}" type="presParOf" srcId="{9D1452F3-4B68-4036-8885-C214EF85D081}" destId="{94413B37-8375-487A-A05C-98285836A70C}" srcOrd="5" destOrd="0" presId="urn:microsoft.com/office/officeart/2005/8/layout/chevron1"/>
    <dgm:cxn modelId="{B5A786AB-ADD4-4469-96B6-C30AD90DCD60}" type="presParOf" srcId="{9D1452F3-4B68-4036-8885-C214EF85D081}" destId="{F3053431-EA85-4FC0-969A-4AF7A652D8BD}" srcOrd="6" destOrd="0" presId="urn:microsoft.com/office/officeart/2005/8/layout/chevron1"/>
    <dgm:cxn modelId="{DF292F0E-40E2-4886-A5CC-C9BC6244558C}" type="presParOf" srcId="{9D1452F3-4B68-4036-8885-C214EF85D081}" destId="{C3D37B89-B30F-4D23-A58B-CCA14D02C793}" srcOrd="7" destOrd="0" presId="urn:microsoft.com/office/officeart/2005/8/layout/chevron1"/>
    <dgm:cxn modelId="{BEEC328C-639F-4BB9-A517-52D81057270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8BA6241-CB92-4C97-95D0-5A8CE05634D3}"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ECD8CB6-B1D8-401D-AF86-6D7E3FE22D0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03FB25-250B-4DE1-855D-03311B744EC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980C0B16-3561-4AB7-9768-1A2C430B43C1}" type="presOf" srcId="{7EC8A4D4-89DB-4959-91A9-CE3300BFBEE4}" destId="{F3053431-EA85-4FC0-969A-4AF7A652D8BD}" srcOrd="0" destOrd="0" presId="urn:microsoft.com/office/officeart/2005/8/layout/chevron1"/>
    <dgm:cxn modelId="{21393B6A-D8E6-440E-9FB4-E99B0D5CF02E}" type="presOf" srcId="{9D3F73C2-C1DD-4DDE-9581-8551FF17FB02}" destId="{01FD4061-00CC-45CF-A430-502D81E72ABA}" srcOrd="0" destOrd="0" presId="urn:microsoft.com/office/officeart/2005/8/layout/chevron1"/>
    <dgm:cxn modelId="{B4875E8A-22FD-4A63-BE90-0C51854DA659}" type="presOf" srcId="{9915AAE7-63E5-4F5B-ADED-1E200E2B5B2C}" destId="{9D1452F3-4B68-4036-8885-C214EF85D081}" srcOrd="0" destOrd="0" presId="urn:microsoft.com/office/officeart/2005/8/layout/chevron1"/>
    <dgm:cxn modelId="{CBAF8241-1F35-4FA0-9958-031C54003C9E}" type="presParOf" srcId="{9D1452F3-4B68-4036-8885-C214EF85D081}" destId="{11E04AB9-8AF7-4026-9C9B-F9D564389DEC}" srcOrd="0" destOrd="0" presId="urn:microsoft.com/office/officeart/2005/8/layout/chevron1"/>
    <dgm:cxn modelId="{901242A7-D98C-423A-8FA4-FDD4AB28A755}" type="presParOf" srcId="{9D1452F3-4B68-4036-8885-C214EF85D081}" destId="{3A542D8A-4A84-408E-873B-DDAC6D7059D0}" srcOrd="1" destOrd="0" presId="urn:microsoft.com/office/officeart/2005/8/layout/chevron1"/>
    <dgm:cxn modelId="{A68C42F3-A3B0-4862-9BA8-97FA632E90B3}" type="presParOf" srcId="{9D1452F3-4B68-4036-8885-C214EF85D081}" destId="{34AC8932-2262-4AF3-8DC8-18BF1A8D4719}" srcOrd="2" destOrd="0" presId="urn:microsoft.com/office/officeart/2005/8/layout/chevron1"/>
    <dgm:cxn modelId="{F1BB9BF7-5645-4513-9883-F533B6B249C0}" type="presParOf" srcId="{9D1452F3-4B68-4036-8885-C214EF85D081}" destId="{76D0AADA-93A7-41E0-A503-FFCE5FE09FD0}" srcOrd="3" destOrd="0" presId="urn:microsoft.com/office/officeart/2005/8/layout/chevron1"/>
    <dgm:cxn modelId="{CBD86C44-584D-4F08-871C-6AB95D32A918}" type="presParOf" srcId="{9D1452F3-4B68-4036-8885-C214EF85D081}" destId="{8AEA03D6-68E2-47FA-A225-4C178D2545A9}" srcOrd="4" destOrd="0" presId="urn:microsoft.com/office/officeart/2005/8/layout/chevron1"/>
    <dgm:cxn modelId="{22120741-5EBA-4612-8BBB-FF66557CE455}" type="presParOf" srcId="{9D1452F3-4B68-4036-8885-C214EF85D081}" destId="{94413B37-8375-487A-A05C-98285836A70C}" srcOrd="5" destOrd="0" presId="urn:microsoft.com/office/officeart/2005/8/layout/chevron1"/>
    <dgm:cxn modelId="{AC189529-8AC8-4662-B458-FEC0A4293DEA}" type="presParOf" srcId="{9D1452F3-4B68-4036-8885-C214EF85D081}" destId="{F3053431-EA85-4FC0-969A-4AF7A652D8BD}" srcOrd="6" destOrd="0" presId="urn:microsoft.com/office/officeart/2005/8/layout/chevron1"/>
    <dgm:cxn modelId="{61C29B9C-3506-4807-8E75-B334CFCF5EC6}" type="presParOf" srcId="{9D1452F3-4B68-4036-8885-C214EF85D081}" destId="{C3D37B89-B30F-4D23-A58B-CCA14D02C793}" srcOrd="7" destOrd="0" presId="urn:microsoft.com/office/officeart/2005/8/layout/chevron1"/>
    <dgm:cxn modelId="{5C0C035A-1F85-45D0-B32C-31283AD54B5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B166ACC-FF1D-40B6-AC08-6033863CEDE9}"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B919A7B-5121-4C33-A06F-233EEA9A19E9}"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7262E6-3A7C-42F4-B081-FFF85E3AAB09}" type="presOf" srcId="{9915AAE7-63E5-4F5B-ADED-1E200E2B5B2C}" destId="{9D1452F3-4B68-4036-8885-C214EF85D081}" srcOrd="0" destOrd="0" presId="urn:microsoft.com/office/officeart/2005/8/layout/chevron1"/>
    <dgm:cxn modelId="{74B6D281-7981-44B1-9AD3-B116366E514C}"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6CC52CC6-AFB5-46A4-9A1D-0E6DD418926D}" type="presOf" srcId="{15590F0A-DE7B-4C50-A3FC-BF1EA2802806}" destId="{11E04AB9-8AF7-4026-9C9B-F9D564389DEC}" srcOrd="0" destOrd="0" presId="urn:microsoft.com/office/officeart/2005/8/layout/chevron1"/>
    <dgm:cxn modelId="{DDA66BF2-721C-4498-AF1F-3692044E3911}" type="presOf" srcId="{7EC8A4D4-89DB-4959-91A9-CE3300BFBEE4}" destId="{F3053431-EA85-4FC0-969A-4AF7A652D8BD}" srcOrd="0" destOrd="0" presId="urn:microsoft.com/office/officeart/2005/8/layout/chevron1"/>
    <dgm:cxn modelId="{EBD75663-6DF9-448F-878A-C7F9613655EB}" type="presParOf" srcId="{9D1452F3-4B68-4036-8885-C214EF85D081}" destId="{11E04AB9-8AF7-4026-9C9B-F9D564389DEC}" srcOrd="0" destOrd="0" presId="urn:microsoft.com/office/officeart/2005/8/layout/chevron1"/>
    <dgm:cxn modelId="{3EFFD9CE-207E-437F-9076-670B07002981}" type="presParOf" srcId="{9D1452F3-4B68-4036-8885-C214EF85D081}" destId="{3A542D8A-4A84-408E-873B-DDAC6D7059D0}" srcOrd="1" destOrd="0" presId="urn:microsoft.com/office/officeart/2005/8/layout/chevron1"/>
    <dgm:cxn modelId="{1FF1BFF3-1052-4DDF-988B-89ACD1144E94}" type="presParOf" srcId="{9D1452F3-4B68-4036-8885-C214EF85D081}" destId="{34AC8932-2262-4AF3-8DC8-18BF1A8D4719}" srcOrd="2" destOrd="0" presId="urn:microsoft.com/office/officeart/2005/8/layout/chevron1"/>
    <dgm:cxn modelId="{BBEE14FD-D18F-4BEB-88C4-115294546A1F}" type="presParOf" srcId="{9D1452F3-4B68-4036-8885-C214EF85D081}" destId="{76D0AADA-93A7-41E0-A503-FFCE5FE09FD0}" srcOrd="3" destOrd="0" presId="urn:microsoft.com/office/officeart/2005/8/layout/chevron1"/>
    <dgm:cxn modelId="{5D3D12E2-999E-4191-B269-F454E7FF2A22}" type="presParOf" srcId="{9D1452F3-4B68-4036-8885-C214EF85D081}" destId="{8AEA03D6-68E2-47FA-A225-4C178D2545A9}" srcOrd="4" destOrd="0" presId="urn:microsoft.com/office/officeart/2005/8/layout/chevron1"/>
    <dgm:cxn modelId="{8F19E028-AAD9-445B-8AD2-75E62416F2FB}" type="presParOf" srcId="{9D1452F3-4B68-4036-8885-C214EF85D081}" destId="{94413B37-8375-487A-A05C-98285836A70C}" srcOrd="5" destOrd="0" presId="urn:microsoft.com/office/officeart/2005/8/layout/chevron1"/>
    <dgm:cxn modelId="{F62DCB2E-FE85-4ECE-94AF-545E6DBA5249}" type="presParOf" srcId="{9D1452F3-4B68-4036-8885-C214EF85D081}" destId="{F3053431-EA85-4FC0-969A-4AF7A652D8BD}" srcOrd="6" destOrd="0" presId="urn:microsoft.com/office/officeart/2005/8/layout/chevron1"/>
    <dgm:cxn modelId="{2552A908-4D6D-4D17-98BF-F629874D5035}" type="presParOf" srcId="{9D1452F3-4B68-4036-8885-C214EF85D081}" destId="{C3D37B89-B30F-4D23-A58B-CCA14D02C793}" srcOrd="7" destOrd="0" presId="urn:microsoft.com/office/officeart/2005/8/layout/chevron1"/>
    <dgm:cxn modelId="{0259CF83-E1E7-4FA5-A4BD-DF6AA708FF3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A8713AC3-10AB-46DD-B907-8A36B734D5EC}" type="presOf" srcId="{9915AAE7-63E5-4F5B-ADED-1E200E2B5B2C}" destId="{9D1452F3-4B68-4036-8885-C214EF85D081}"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0E3D205F-5BA7-4744-B5AB-1D231A4D75C2}" type="presOf" srcId="{558EC261-9D52-489B-B660-C0D77C08B838}" destId="{34AC8932-2262-4AF3-8DC8-18BF1A8D4719}" srcOrd="0" destOrd="0" presId="urn:microsoft.com/office/officeart/2005/8/layout/chevron1"/>
    <dgm:cxn modelId="{C7FC25EB-C805-4E80-A265-138A3B626F30}"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38E57C8E-A64F-4DE7-BDC8-7E42C0063386}"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F17845E5-6A17-4406-BE7E-62B2F8C2BF36}"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43249E8E-893F-4D99-B5B6-952FAB7BEE45}" type="presOf" srcId="{CDC219FE-7DE5-4A7E-9034-9632C7BA56FD}" destId="{8AEA03D6-68E2-47FA-A225-4C178D2545A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BE3F3D67-9CA1-457F-8FB2-9A2B62F2C886}" type="presParOf" srcId="{9D1452F3-4B68-4036-8885-C214EF85D081}" destId="{11E04AB9-8AF7-4026-9C9B-F9D564389DEC}" srcOrd="0" destOrd="0" presId="urn:microsoft.com/office/officeart/2005/8/layout/chevron1"/>
    <dgm:cxn modelId="{8C1CFF5B-98EF-440A-84DD-2D34CD681CF0}" type="presParOf" srcId="{9D1452F3-4B68-4036-8885-C214EF85D081}" destId="{3A542D8A-4A84-408E-873B-DDAC6D7059D0}" srcOrd="1" destOrd="0" presId="urn:microsoft.com/office/officeart/2005/8/layout/chevron1"/>
    <dgm:cxn modelId="{5EA011AC-69DD-4D25-B7DE-D11D6C2367D8}" type="presParOf" srcId="{9D1452F3-4B68-4036-8885-C214EF85D081}" destId="{34AC8932-2262-4AF3-8DC8-18BF1A8D4719}" srcOrd="2" destOrd="0" presId="urn:microsoft.com/office/officeart/2005/8/layout/chevron1"/>
    <dgm:cxn modelId="{4044289A-7D77-47F1-8D39-511514431475}" type="presParOf" srcId="{9D1452F3-4B68-4036-8885-C214EF85D081}" destId="{76D0AADA-93A7-41E0-A503-FFCE5FE09FD0}" srcOrd="3" destOrd="0" presId="urn:microsoft.com/office/officeart/2005/8/layout/chevron1"/>
    <dgm:cxn modelId="{ECF95057-38F2-4C50-8875-C8754ED92AAE}" type="presParOf" srcId="{9D1452F3-4B68-4036-8885-C214EF85D081}" destId="{8AEA03D6-68E2-47FA-A225-4C178D2545A9}" srcOrd="4" destOrd="0" presId="urn:microsoft.com/office/officeart/2005/8/layout/chevron1"/>
    <dgm:cxn modelId="{DFCD5492-B727-4198-B758-5FD9BA4BB3A1}" type="presParOf" srcId="{9D1452F3-4B68-4036-8885-C214EF85D081}" destId="{94413B37-8375-487A-A05C-98285836A70C}" srcOrd="5" destOrd="0" presId="urn:microsoft.com/office/officeart/2005/8/layout/chevron1"/>
    <dgm:cxn modelId="{37A44E83-EEA9-4B25-8624-599E446A3F2C}" type="presParOf" srcId="{9D1452F3-4B68-4036-8885-C214EF85D081}" destId="{F3053431-EA85-4FC0-969A-4AF7A652D8BD}" srcOrd="6" destOrd="0" presId="urn:microsoft.com/office/officeart/2005/8/layout/chevron1"/>
    <dgm:cxn modelId="{811C1DB9-2DF1-4920-8550-42710E6D791B}" type="presParOf" srcId="{9D1452F3-4B68-4036-8885-C214EF85D081}" destId="{C3D37B89-B30F-4D23-A58B-CCA14D02C793}" srcOrd="7" destOrd="0" presId="urn:microsoft.com/office/officeart/2005/8/layout/chevron1"/>
    <dgm:cxn modelId="{1E59F0FB-58A1-41D2-BA4E-2D898C09EAC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89BEED69-EDC6-43B0-B896-EADA68DEECBC}" type="presOf" srcId="{CDC219FE-7DE5-4A7E-9034-9632C7BA56FD}" destId="{8AEA03D6-68E2-47FA-A225-4C178D2545A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A2D1AC05-036B-40CB-8443-29FB256FD9C7}" type="presOf" srcId="{558EC261-9D52-489B-B660-C0D77C08B838}" destId="{34AC8932-2262-4AF3-8DC8-18BF1A8D4719}" srcOrd="0" destOrd="0" presId="urn:microsoft.com/office/officeart/2005/8/layout/chevron1"/>
    <dgm:cxn modelId="{CB8B6249-0CCC-4D6B-ABE2-22A323B4178D}" type="presOf" srcId="{15590F0A-DE7B-4C50-A3FC-BF1EA2802806}" destId="{11E04AB9-8AF7-4026-9C9B-F9D564389DEC}" srcOrd="0" destOrd="0" presId="urn:microsoft.com/office/officeart/2005/8/layout/chevron1"/>
    <dgm:cxn modelId="{680B872D-2962-47C6-B72D-AECD576AB9D3}" type="presOf" srcId="{7EC8A4D4-89DB-4959-91A9-CE3300BFBEE4}" destId="{F3053431-EA85-4FC0-969A-4AF7A652D8BD}" srcOrd="0" destOrd="0" presId="urn:microsoft.com/office/officeart/2005/8/layout/chevron1"/>
    <dgm:cxn modelId="{E645A966-4528-454E-B4AD-E5739B59052F}"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124FB00-475D-4C51-91E6-2DBBB147C4B5}"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58F74DEC-E3B0-4219-AEFC-C4C5BE0FA12C}" type="presParOf" srcId="{9D1452F3-4B68-4036-8885-C214EF85D081}" destId="{11E04AB9-8AF7-4026-9C9B-F9D564389DEC}" srcOrd="0" destOrd="0" presId="urn:microsoft.com/office/officeart/2005/8/layout/chevron1"/>
    <dgm:cxn modelId="{A321FCCD-D06C-48D4-A46E-1595691B3EC4}" type="presParOf" srcId="{9D1452F3-4B68-4036-8885-C214EF85D081}" destId="{3A542D8A-4A84-408E-873B-DDAC6D7059D0}" srcOrd="1" destOrd="0" presId="urn:microsoft.com/office/officeart/2005/8/layout/chevron1"/>
    <dgm:cxn modelId="{DE4B234F-B8E2-4953-BF97-D030AF5E0A8D}" type="presParOf" srcId="{9D1452F3-4B68-4036-8885-C214EF85D081}" destId="{34AC8932-2262-4AF3-8DC8-18BF1A8D4719}" srcOrd="2" destOrd="0" presId="urn:microsoft.com/office/officeart/2005/8/layout/chevron1"/>
    <dgm:cxn modelId="{D9DAFA59-C11A-4675-84DE-6758C5E99D37}" type="presParOf" srcId="{9D1452F3-4B68-4036-8885-C214EF85D081}" destId="{76D0AADA-93A7-41E0-A503-FFCE5FE09FD0}" srcOrd="3" destOrd="0" presId="urn:microsoft.com/office/officeart/2005/8/layout/chevron1"/>
    <dgm:cxn modelId="{813DA997-C5BD-4FE4-9947-D85CDF1A1609}" type="presParOf" srcId="{9D1452F3-4B68-4036-8885-C214EF85D081}" destId="{8AEA03D6-68E2-47FA-A225-4C178D2545A9}" srcOrd="4" destOrd="0" presId="urn:microsoft.com/office/officeart/2005/8/layout/chevron1"/>
    <dgm:cxn modelId="{DED17454-3056-4D1B-AA01-A7B7EF28E1BA}" type="presParOf" srcId="{9D1452F3-4B68-4036-8885-C214EF85D081}" destId="{94413B37-8375-487A-A05C-98285836A70C}" srcOrd="5" destOrd="0" presId="urn:microsoft.com/office/officeart/2005/8/layout/chevron1"/>
    <dgm:cxn modelId="{DF58AB2B-8971-4DF5-9D72-2CCF0E3DEEE2}" type="presParOf" srcId="{9D1452F3-4B68-4036-8885-C214EF85D081}" destId="{F3053431-EA85-4FC0-969A-4AF7A652D8BD}" srcOrd="6" destOrd="0" presId="urn:microsoft.com/office/officeart/2005/8/layout/chevron1"/>
    <dgm:cxn modelId="{44C2E493-4484-46D7-B670-381EE6A941F5}" type="presParOf" srcId="{9D1452F3-4B68-4036-8885-C214EF85D081}" destId="{C3D37B89-B30F-4D23-A58B-CCA14D02C793}" srcOrd="7" destOrd="0" presId="urn:microsoft.com/office/officeart/2005/8/layout/chevron1"/>
    <dgm:cxn modelId="{46B6E2E6-0D1B-4A11-9561-C80E47F1568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2B116B11-7A8D-4D1E-A4B8-0770291529BF}" type="presOf" srcId="{9915AAE7-63E5-4F5B-ADED-1E200E2B5B2C}" destId="{9D1452F3-4B68-4036-8885-C214EF85D081}" srcOrd="0" destOrd="0" presId="urn:microsoft.com/office/officeart/2005/8/layout/chevron1"/>
    <dgm:cxn modelId="{AD6BD88E-CAC2-4568-8DBA-E3B86A6F8A34}"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8405E8C-B872-48E9-85C7-9D4ED498404D}"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9DFD818-1FD9-42C4-BC86-494BE69A8AB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1B0DEEF0-15DE-48A9-BFCB-D63435BFAAB5}" type="presOf" srcId="{15590F0A-DE7B-4C50-A3FC-BF1EA2802806}" destId="{11E04AB9-8AF7-4026-9C9B-F9D564389DEC}" srcOrd="0" destOrd="0" presId="urn:microsoft.com/office/officeart/2005/8/layout/chevron1"/>
    <dgm:cxn modelId="{845833BF-30C0-4CEC-AB47-FE6EEEA70426}"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830BF4A3-CDC4-4BBA-9414-D64DBDC29F11}" type="presParOf" srcId="{9D1452F3-4B68-4036-8885-C214EF85D081}" destId="{11E04AB9-8AF7-4026-9C9B-F9D564389DEC}" srcOrd="0" destOrd="0" presId="urn:microsoft.com/office/officeart/2005/8/layout/chevron1"/>
    <dgm:cxn modelId="{E2593B5E-9E9C-41C8-8135-E02FF082CFF8}" type="presParOf" srcId="{9D1452F3-4B68-4036-8885-C214EF85D081}" destId="{3A542D8A-4A84-408E-873B-DDAC6D7059D0}" srcOrd="1" destOrd="0" presId="urn:microsoft.com/office/officeart/2005/8/layout/chevron1"/>
    <dgm:cxn modelId="{6EDF5809-5B0B-4FEB-AD96-552391380CDF}" type="presParOf" srcId="{9D1452F3-4B68-4036-8885-C214EF85D081}" destId="{34AC8932-2262-4AF3-8DC8-18BF1A8D4719}" srcOrd="2" destOrd="0" presId="urn:microsoft.com/office/officeart/2005/8/layout/chevron1"/>
    <dgm:cxn modelId="{86EF4FA7-D677-4CE7-856C-B240759871E5}" type="presParOf" srcId="{9D1452F3-4B68-4036-8885-C214EF85D081}" destId="{76D0AADA-93A7-41E0-A503-FFCE5FE09FD0}" srcOrd="3" destOrd="0" presId="urn:microsoft.com/office/officeart/2005/8/layout/chevron1"/>
    <dgm:cxn modelId="{8AC21EEF-8275-482E-AAD1-4B2E3B896D42}" type="presParOf" srcId="{9D1452F3-4B68-4036-8885-C214EF85D081}" destId="{8AEA03D6-68E2-47FA-A225-4C178D2545A9}" srcOrd="4" destOrd="0" presId="urn:microsoft.com/office/officeart/2005/8/layout/chevron1"/>
    <dgm:cxn modelId="{7FC94C31-A928-4F6B-9D47-DFBC046F26D8}" type="presParOf" srcId="{9D1452F3-4B68-4036-8885-C214EF85D081}" destId="{94413B37-8375-487A-A05C-98285836A70C}" srcOrd="5" destOrd="0" presId="urn:microsoft.com/office/officeart/2005/8/layout/chevron1"/>
    <dgm:cxn modelId="{E665FEA9-1965-4D74-AAA1-53E72A7DBE48}" type="presParOf" srcId="{9D1452F3-4B68-4036-8885-C214EF85D081}" destId="{F3053431-EA85-4FC0-969A-4AF7A652D8BD}" srcOrd="6" destOrd="0" presId="urn:microsoft.com/office/officeart/2005/8/layout/chevron1"/>
    <dgm:cxn modelId="{3405A04E-B141-40A8-AE16-99BD8B62C918}" type="presParOf" srcId="{9D1452F3-4B68-4036-8885-C214EF85D081}" destId="{C3D37B89-B30F-4D23-A58B-CCA14D02C793}" srcOrd="7" destOrd="0" presId="urn:microsoft.com/office/officeart/2005/8/layout/chevron1"/>
    <dgm:cxn modelId="{5E5F2542-BC14-47BD-95B3-8B481348B04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03FE2904-94D1-491B-AA61-C2EF1B72716C}" type="presOf" srcId="{7EC8A4D4-89DB-4959-91A9-CE3300BFBEE4}" destId="{F3053431-EA85-4FC0-969A-4AF7A652D8BD}" srcOrd="0" destOrd="0" presId="urn:microsoft.com/office/officeart/2005/8/layout/chevron1"/>
    <dgm:cxn modelId="{DF0C41B4-2C8E-4B79-BBDF-F2962F43A7D3}" type="presOf" srcId="{CDC219FE-7DE5-4A7E-9034-9632C7BA56FD}" destId="{8AEA03D6-68E2-47FA-A225-4C178D2545A9}" srcOrd="0" destOrd="0" presId="urn:microsoft.com/office/officeart/2005/8/layout/chevron1"/>
    <dgm:cxn modelId="{7D2CB8A8-70CD-465F-BF71-FB8DDEA99ABA}" type="presOf" srcId="{9915AAE7-63E5-4F5B-ADED-1E200E2B5B2C}" destId="{9D1452F3-4B68-4036-8885-C214EF85D081}" srcOrd="0" destOrd="0" presId="urn:microsoft.com/office/officeart/2005/8/layout/chevron1"/>
    <dgm:cxn modelId="{7491697D-4E0A-45AE-9F17-94D65FAD19A2}" type="presOf" srcId="{15590F0A-DE7B-4C50-A3FC-BF1EA2802806}" destId="{11E04AB9-8AF7-4026-9C9B-F9D564389DEC}"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6755CC-1E85-4B5C-86D5-8D34B34AFC43}" type="presOf" srcId="{9D3F73C2-C1DD-4DDE-9581-8551FF17FB02}" destId="{01FD4061-00CC-45CF-A430-502D81E72ABA}" srcOrd="0" destOrd="0" presId="urn:microsoft.com/office/officeart/2005/8/layout/chevron1"/>
    <dgm:cxn modelId="{484D06DA-2413-471F-B6E1-F88DD8F0DA61}"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35F48DD1-2CDF-4720-AC09-059ED6CFC323}" type="presParOf" srcId="{9D1452F3-4B68-4036-8885-C214EF85D081}" destId="{11E04AB9-8AF7-4026-9C9B-F9D564389DEC}" srcOrd="0" destOrd="0" presId="urn:microsoft.com/office/officeart/2005/8/layout/chevron1"/>
    <dgm:cxn modelId="{FA43A3C9-205B-408F-AE90-BE285170BB21}" type="presParOf" srcId="{9D1452F3-4B68-4036-8885-C214EF85D081}" destId="{3A542D8A-4A84-408E-873B-DDAC6D7059D0}" srcOrd="1" destOrd="0" presId="urn:microsoft.com/office/officeart/2005/8/layout/chevron1"/>
    <dgm:cxn modelId="{EAA7BD4D-51A5-4BB3-93FE-4CE20067AAFD}" type="presParOf" srcId="{9D1452F3-4B68-4036-8885-C214EF85D081}" destId="{34AC8932-2262-4AF3-8DC8-18BF1A8D4719}" srcOrd="2" destOrd="0" presId="urn:microsoft.com/office/officeart/2005/8/layout/chevron1"/>
    <dgm:cxn modelId="{4DC1E702-181B-453D-8610-2D7C64A16206}" type="presParOf" srcId="{9D1452F3-4B68-4036-8885-C214EF85D081}" destId="{76D0AADA-93A7-41E0-A503-FFCE5FE09FD0}" srcOrd="3" destOrd="0" presId="urn:microsoft.com/office/officeart/2005/8/layout/chevron1"/>
    <dgm:cxn modelId="{2895AC83-3802-41B4-B598-34BE8C759EC4}" type="presParOf" srcId="{9D1452F3-4B68-4036-8885-C214EF85D081}" destId="{8AEA03D6-68E2-47FA-A225-4C178D2545A9}" srcOrd="4" destOrd="0" presId="urn:microsoft.com/office/officeart/2005/8/layout/chevron1"/>
    <dgm:cxn modelId="{090B43C2-4EFF-437A-9FDF-9D933014FD43}" type="presParOf" srcId="{9D1452F3-4B68-4036-8885-C214EF85D081}" destId="{94413B37-8375-487A-A05C-98285836A70C}" srcOrd="5" destOrd="0" presId="urn:microsoft.com/office/officeart/2005/8/layout/chevron1"/>
    <dgm:cxn modelId="{AFD01478-3B52-4330-9703-4421C3F8876F}" type="presParOf" srcId="{9D1452F3-4B68-4036-8885-C214EF85D081}" destId="{F3053431-EA85-4FC0-969A-4AF7A652D8BD}" srcOrd="6" destOrd="0" presId="urn:microsoft.com/office/officeart/2005/8/layout/chevron1"/>
    <dgm:cxn modelId="{0004626B-3278-4386-837F-D60FDB25A311}" type="presParOf" srcId="{9D1452F3-4B68-4036-8885-C214EF85D081}" destId="{C3D37B89-B30F-4D23-A58B-CCA14D02C793}" srcOrd="7" destOrd="0" presId="urn:microsoft.com/office/officeart/2005/8/layout/chevron1"/>
    <dgm:cxn modelId="{E7EA01F5-D033-48DF-B8DB-3C2B0E7B17B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6CAF4EB-1EEA-4F45-84CA-8E2E1E8F302A}" type="presOf" srcId="{CDC219FE-7DE5-4A7E-9034-9632C7BA56FD}" destId="{8AEA03D6-68E2-47FA-A225-4C178D2545A9}" srcOrd="0" destOrd="0" presId="urn:microsoft.com/office/officeart/2005/8/layout/chevron1"/>
    <dgm:cxn modelId="{BA3892BD-14BA-498F-AF50-14D34899601A}"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29893E1-73C4-41FD-AAB7-4EA1FD7F594E}"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2C71A0-FFA3-4644-868E-CD2F229821AA}"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59B943E7-376A-4FDD-AA3D-96D3143E6A76}" type="presOf" srcId="{9D3F73C2-C1DD-4DDE-9581-8551FF17FB02}" destId="{01FD4061-00CC-45CF-A430-502D81E72ABA}" srcOrd="0" destOrd="0" presId="urn:microsoft.com/office/officeart/2005/8/layout/chevron1"/>
    <dgm:cxn modelId="{E0A6E8AB-4667-4D5D-916D-2CD4491B4B27}" type="presOf" srcId="{15590F0A-DE7B-4C50-A3FC-BF1EA2802806}" destId="{11E04AB9-8AF7-4026-9C9B-F9D564389DEC}" srcOrd="0" destOrd="0" presId="urn:microsoft.com/office/officeart/2005/8/layout/chevron1"/>
    <dgm:cxn modelId="{097A3333-0548-4767-A2A6-4F650B86D22A}" type="presParOf" srcId="{9D1452F3-4B68-4036-8885-C214EF85D081}" destId="{11E04AB9-8AF7-4026-9C9B-F9D564389DEC}" srcOrd="0" destOrd="0" presId="urn:microsoft.com/office/officeart/2005/8/layout/chevron1"/>
    <dgm:cxn modelId="{0EFD5D84-DB60-474E-926E-1D7FAB08584E}" type="presParOf" srcId="{9D1452F3-4B68-4036-8885-C214EF85D081}" destId="{3A542D8A-4A84-408E-873B-DDAC6D7059D0}" srcOrd="1" destOrd="0" presId="urn:microsoft.com/office/officeart/2005/8/layout/chevron1"/>
    <dgm:cxn modelId="{F8E75C2D-4E57-4EF2-BF78-B001F68691CE}" type="presParOf" srcId="{9D1452F3-4B68-4036-8885-C214EF85D081}" destId="{34AC8932-2262-4AF3-8DC8-18BF1A8D4719}" srcOrd="2" destOrd="0" presId="urn:microsoft.com/office/officeart/2005/8/layout/chevron1"/>
    <dgm:cxn modelId="{BDFAD0C8-A9E2-4FF1-96F9-73FE838C19F9}" type="presParOf" srcId="{9D1452F3-4B68-4036-8885-C214EF85D081}" destId="{76D0AADA-93A7-41E0-A503-FFCE5FE09FD0}" srcOrd="3" destOrd="0" presId="urn:microsoft.com/office/officeart/2005/8/layout/chevron1"/>
    <dgm:cxn modelId="{3E2A46DF-8817-45A1-BCDD-DA56D9E2626F}" type="presParOf" srcId="{9D1452F3-4B68-4036-8885-C214EF85D081}" destId="{8AEA03D6-68E2-47FA-A225-4C178D2545A9}" srcOrd="4" destOrd="0" presId="urn:microsoft.com/office/officeart/2005/8/layout/chevron1"/>
    <dgm:cxn modelId="{C732FF37-65A6-4729-A66D-1AD473D6517E}" type="presParOf" srcId="{9D1452F3-4B68-4036-8885-C214EF85D081}" destId="{94413B37-8375-487A-A05C-98285836A70C}" srcOrd="5" destOrd="0" presId="urn:microsoft.com/office/officeart/2005/8/layout/chevron1"/>
    <dgm:cxn modelId="{40AA429F-6DEA-4A90-8D21-D02B99A7E2BA}" type="presParOf" srcId="{9D1452F3-4B68-4036-8885-C214EF85D081}" destId="{F3053431-EA85-4FC0-969A-4AF7A652D8BD}" srcOrd="6" destOrd="0" presId="urn:microsoft.com/office/officeart/2005/8/layout/chevron1"/>
    <dgm:cxn modelId="{30910ADB-0CDF-4D91-9BBE-6903CD74173F}" type="presParOf" srcId="{9D1452F3-4B68-4036-8885-C214EF85D081}" destId="{C3D37B89-B30F-4D23-A58B-CCA14D02C793}" srcOrd="7" destOrd="0" presId="urn:microsoft.com/office/officeart/2005/8/layout/chevron1"/>
    <dgm:cxn modelId="{A9AE64E2-DD7E-4D52-AC11-22016EE7ECB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C74FF92-B313-4C5E-B3E2-5341EB4373A0}" type="presOf" srcId="{9D3F73C2-C1DD-4DDE-9581-8551FF17FB02}" destId="{01FD4061-00CC-45CF-A430-502D81E72ABA}" srcOrd="0" destOrd="0" presId="urn:microsoft.com/office/officeart/2005/8/layout/chevron1"/>
    <dgm:cxn modelId="{BB2BD7FE-F0CF-4F66-9003-BE27692F232B}"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BE6A723D-D99D-4412-AA2B-1BA23953AFCB}" type="presOf" srcId="{CDC219FE-7DE5-4A7E-9034-9632C7BA56FD}" destId="{8AEA03D6-68E2-47FA-A225-4C178D2545A9}" srcOrd="0" destOrd="0" presId="urn:microsoft.com/office/officeart/2005/8/layout/chevron1"/>
    <dgm:cxn modelId="{EEDF0669-79A6-4D6B-A09A-0C8D879EB635}" type="presOf" srcId="{15590F0A-DE7B-4C50-A3FC-BF1EA2802806}" destId="{11E04AB9-8AF7-4026-9C9B-F9D564389DEC}"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DC01280-F126-4FB9-92AD-759791ED679D}" type="presOf" srcId="{558EC261-9D52-489B-B660-C0D77C08B838}" destId="{34AC8932-2262-4AF3-8DC8-18BF1A8D4719}" srcOrd="0" destOrd="0" presId="urn:microsoft.com/office/officeart/2005/8/layout/chevron1"/>
    <dgm:cxn modelId="{CD63900D-EEF6-4FAC-B6F4-45F1CD619332}"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E44812C-B155-4AEE-93FC-113A12B1DC85}" type="presParOf" srcId="{9D1452F3-4B68-4036-8885-C214EF85D081}" destId="{11E04AB9-8AF7-4026-9C9B-F9D564389DEC}" srcOrd="0" destOrd="0" presId="urn:microsoft.com/office/officeart/2005/8/layout/chevron1"/>
    <dgm:cxn modelId="{46745A7A-CB48-4646-BDD6-3021C0198A0F}" type="presParOf" srcId="{9D1452F3-4B68-4036-8885-C214EF85D081}" destId="{3A542D8A-4A84-408E-873B-DDAC6D7059D0}" srcOrd="1" destOrd="0" presId="urn:microsoft.com/office/officeart/2005/8/layout/chevron1"/>
    <dgm:cxn modelId="{2FE19B53-A00A-4874-9D57-6963610A76C5}" type="presParOf" srcId="{9D1452F3-4B68-4036-8885-C214EF85D081}" destId="{34AC8932-2262-4AF3-8DC8-18BF1A8D4719}" srcOrd="2" destOrd="0" presId="urn:microsoft.com/office/officeart/2005/8/layout/chevron1"/>
    <dgm:cxn modelId="{195FA5AD-8592-49BB-BD68-CCA803A480D3}" type="presParOf" srcId="{9D1452F3-4B68-4036-8885-C214EF85D081}" destId="{76D0AADA-93A7-41E0-A503-FFCE5FE09FD0}" srcOrd="3" destOrd="0" presId="urn:microsoft.com/office/officeart/2005/8/layout/chevron1"/>
    <dgm:cxn modelId="{B4DB18B8-35D7-4A77-93FF-4347E6570517}" type="presParOf" srcId="{9D1452F3-4B68-4036-8885-C214EF85D081}" destId="{8AEA03D6-68E2-47FA-A225-4C178D2545A9}" srcOrd="4" destOrd="0" presId="urn:microsoft.com/office/officeart/2005/8/layout/chevron1"/>
    <dgm:cxn modelId="{968A5146-A1C4-47B7-83C2-10BD9C1310B7}" type="presParOf" srcId="{9D1452F3-4B68-4036-8885-C214EF85D081}" destId="{94413B37-8375-487A-A05C-98285836A70C}" srcOrd="5" destOrd="0" presId="urn:microsoft.com/office/officeart/2005/8/layout/chevron1"/>
    <dgm:cxn modelId="{0F2708EE-F672-45B8-8F54-D5F3FD4EE6D0}" type="presParOf" srcId="{9D1452F3-4B68-4036-8885-C214EF85D081}" destId="{F3053431-EA85-4FC0-969A-4AF7A652D8BD}" srcOrd="6" destOrd="0" presId="urn:microsoft.com/office/officeart/2005/8/layout/chevron1"/>
    <dgm:cxn modelId="{EEE4F34E-3DCC-4A4F-A789-5806AAC923F6}" type="presParOf" srcId="{9D1452F3-4B68-4036-8885-C214EF85D081}" destId="{C3D37B89-B30F-4D23-A58B-CCA14D02C793}" srcOrd="7" destOrd="0" presId="urn:microsoft.com/office/officeart/2005/8/layout/chevron1"/>
    <dgm:cxn modelId="{6B38E9B5-4B4E-479C-BF92-9AFC811A59C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75282CFC-FD41-43DE-9E2B-37A2FC598818}" srcId="{9915AAE7-63E5-4F5B-ADED-1E200E2B5B2C}" destId="{15590F0A-DE7B-4C50-A3FC-BF1EA2802806}" srcOrd="0" destOrd="0" parTransId="{1212CDC7-FFC1-44F8-BD4C-AEBBDFCF7CD1}" sibTransId="{9DC1EE83-4E9D-4435-A4DE-222891DEB4B6}"/>
    <dgm:cxn modelId="{6873708E-1084-40A7-AC08-C6B0D3B6A104}"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299A775D-6B94-4C96-93DD-196EF18C39EE}" type="presOf" srcId="{CDC219FE-7DE5-4A7E-9034-9632C7BA56FD}" destId="{8AEA03D6-68E2-47FA-A225-4C178D2545A9}" srcOrd="0" destOrd="0" presId="urn:microsoft.com/office/officeart/2005/8/layout/chevron1"/>
    <dgm:cxn modelId="{0AF0A88E-DEE5-4712-8615-032F939D8EFD}"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2D8BC4-5645-4720-84B4-8F54B0228887}" type="presOf" srcId="{9915AAE7-63E5-4F5B-ADED-1E200E2B5B2C}" destId="{9D1452F3-4B68-4036-8885-C214EF85D081}" srcOrd="0" destOrd="0" presId="urn:microsoft.com/office/officeart/2005/8/layout/chevron1"/>
    <dgm:cxn modelId="{B7EE98C4-905A-4859-8495-4AC9ABB86D0A}"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13F4669-7742-48EB-9BD3-DDE5AAC24291}" type="presOf" srcId="{7EC8A4D4-89DB-4959-91A9-CE3300BFBEE4}" destId="{F3053431-EA85-4FC0-969A-4AF7A652D8BD}" srcOrd="0" destOrd="0" presId="urn:microsoft.com/office/officeart/2005/8/layout/chevron1"/>
    <dgm:cxn modelId="{2CAC10B0-72DC-495F-9276-67588ACA2D3D}" type="presParOf" srcId="{9D1452F3-4B68-4036-8885-C214EF85D081}" destId="{11E04AB9-8AF7-4026-9C9B-F9D564389DEC}" srcOrd="0" destOrd="0" presId="urn:microsoft.com/office/officeart/2005/8/layout/chevron1"/>
    <dgm:cxn modelId="{A0F01990-4CB3-4261-BF84-E6F02B8681C3}" type="presParOf" srcId="{9D1452F3-4B68-4036-8885-C214EF85D081}" destId="{3A542D8A-4A84-408E-873B-DDAC6D7059D0}" srcOrd="1" destOrd="0" presId="urn:microsoft.com/office/officeart/2005/8/layout/chevron1"/>
    <dgm:cxn modelId="{72C26A14-18DC-48B3-89E7-6B8F19806633}" type="presParOf" srcId="{9D1452F3-4B68-4036-8885-C214EF85D081}" destId="{34AC8932-2262-4AF3-8DC8-18BF1A8D4719}" srcOrd="2" destOrd="0" presId="urn:microsoft.com/office/officeart/2005/8/layout/chevron1"/>
    <dgm:cxn modelId="{D5610389-D7FC-42B5-872C-9C978CC0E8B0}" type="presParOf" srcId="{9D1452F3-4B68-4036-8885-C214EF85D081}" destId="{76D0AADA-93A7-41E0-A503-FFCE5FE09FD0}" srcOrd="3" destOrd="0" presId="urn:microsoft.com/office/officeart/2005/8/layout/chevron1"/>
    <dgm:cxn modelId="{9F67A454-BE1E-4A33-8941-813001F9EFBB}" type="presParOf" srcId="{9D1452F3-4B68-4036-8885-C214EF85D081}" destId="{8AEA03D6-68E2-47FA-A225-4C178D2545A9}" srcOrd="4" destOrd="0" presId="urn:microsoft.com/office/officeart/2005/8/layout/chevron1"/>
    <dgm:cxn modelId="{35A4189D-2432-4017-A935-7C3F9338AF0A}" type="presParOf" srcId="{9D1452F3-4B68-4036-8885-C214EF85D081}" destId="{94413B37-8375-487A-A05C-98285836A70C}" srcOrd="5" destOrd="0" presId="urn:microsoft.com/office/officeart/2005/8/layout/chevron1"/>
    <dgm:cxn modelId="{CD690C34-BF5A-4509-A9FC-A56C3848DB84}" type="presParOf" srcId="{9D1452F3-4B68-4036-8885-C214EF85D081}" destId="{F3053431-EA85-4FC0-969A-4AF7A652D8BD}" srcOrd="6" destOrd="0" presId="urn:microsoft.com/office/officeart/2005/8/layout/chevron1"/>
    <dgm:cxn modelId="{2BAD60EB-61EE-4363-ACF0-31F20FAB438B}" type="presParOf" srcId="{9D1452F3-4B68-4036-8885-C214EF85D081}" destId="{C3D37B89-B30F-4D23-A58B-CCA14D02C793}" srcOrd="7" destOrd="0" presId="urn:microsoft.com/office/officeart/2005/8/layout/chevron1"/>
    <dgm:cxn modelId="{B3215BF2-FE4A-47A3-B443-1158E221F36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B9800B5-C12A-4D4D-9A18-CD6293845B4F}" type="presOf" srcId="{9915AAE7-63E5-4F5B-ADED-1E200E2B5B2C}" destId="{9D1452F3-4B68-4036-8885-C214EF85D081}" srcOrd="0" destOrd="0" presId="urn:microsoft.com/office/officeart/2005/8/layout/chevron1"/>
    <dgm:cxn modelId="{B04FDFAD-4BCB-4E80-BD37-BDF213DC15B5}"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18AA46B-91F5-400B-9BF4-57811F79E593}"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1CDBE0-B539-441B-B44B-64D3E80A5BFF}"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BAA63B2C-385B-4B74-A430-A6F77664045F}"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BFFA79BA-93A0-4A39-9050-129A2AC48BA3}"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E5A0B9AC-EB64-419C-9D6D-B1EA4475ACA9}" type="presParOf" srcId="{9D1452F3-4B68-4036-8885-C214EF85D081}" destId="{11E04AB9-8AF7-4026-9C9B-F9D564389DEC}" srcOrd="0" destOrd="0" presId="urn:microsoft.com/office/officeart/2005/8/layout/chevron1"/>
    <dgm:cxn modelId="{4A9C1BAD-D3F4-4ADB-8B08-927B73914D82}" type="presParOf" srcId="{9D1452F3-4B68-4036-8885-C214EF85D081}" destId="{3A542D8A-4A84-408E-873B-DDAC6D7059D0}" srcOrd="1" destOrd="0" presId="urn:microsoft.com/office/officeart/2005/8/layout/chevron1"/>
    <dgm:cxn modelId="{FD4EE390-77CE-45E7-8678-979202336812}" type="presParOf" srcId="{9D1452F3-4B68-4036-8885-C214EF85D081}" destId="{34AC8932-2262-4AF3-8DC8-18BF1A8D4719}" srcOrd="2" destOrd="0" presId="urn:microsoft.com/office/officeart/2005/8/layout/chevron1"/>
    <dgm:cxn modelId="{A1C2394E-C04C-425D-B998-03BF86B41535}" type="presParOf" srcId="{9D1452F3-4B68-4036-8885-C214EF85D081}" destId="{76D0AADA-93A7-41E0-A503-FFCE5FE09FD0}" srcOrd="3" destOrd="0" presId="urn:microsoft.com/office/officeart/2005/8/layout/chevron1"/>
    <dgm:cxn modelId="{BBC8C853-786A-48E4-8446-1DACB28B6E27}" type="presParOf" srcId="{9D1452F3-4B68-4036-8885-C214EF85D081}" destId="{8AEA03D6-68E2-47FA-A225-4C178D2545A9}" srcOrd="4" destOrd="0" presId="urn:microsoft.com/office/officeart/2005/8/layout/chevron1"/>
    <dgm:cxn modelId="{BACCDDBC-C2A5-4FC7-A09A-574CAA549E16}" type="presParOf" srcId="{9D1452F3-4B68-4036-8885-C214EF85D081}" destId="{94413B37-8375-487A-A05C-98285836A70C}" srcOrd="5" destOrd="0" presId="urn:microsoft.com/office/officeart/2005/8/layout/chevron1"/>
    <dgm:cxn modelId="{4067B57B-4F8A-4777-9208-430A78E62079}" type="presParOf" srcId="{9D1452F3-4B68-4036-8885-C214EF85D081}" destId="{F3053431-EA85-4FC0-969A-4AF7A652D8BD}" srcOrd="6" destOrd="0" presId="urn:microsoft.com/office/officeart/2005/8/layout/chevron1"/>
    <dgm:cxn modelId="{0ECA0FF4-2C22-4108-A4D6-350C996D0AB6}" type="presParOf" srcId="{9D1452F3-4B68-4036-8885-C214EF85D081}" destId="{C3D37B89-B30F-4D23-A58B-CCA14D02C793}" srcOrd="7" destOrd="0" presId="urn:microsoft.com/office/officeart/2005/8/layout/chevron1"/>
    <dgm:cxn modelId="{D848F434-1C4C-4A65-B34E-78CFB5AFCA2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E6D19CD3-7B81-4244-840E-11ECEFAC9720}"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2E41C1-855D-4094-A8BC-1BFCB7A394C1}" type="presOf" srcId="{CDC219FE-7DE5-4A7E-9034-9632C7BA56FD}" destId="{8AEA03D6-68E2-47FA-A225-4C178D2545A9}" srcOrd="0" destOrd="0" presId="urn:microsoft.com/office/officeart/2005/8/layout/chevron1"/>
    <dgm:cxn modelId="{033A105A-3B32-400A-B4A5-53AC0BCD365C}" type="presOf" srcId="{15590F0A-DE7B-4C50-A3FC-BF1EA2802806}" destId="{11E04AB9-8AF7-4026-9C9B-F9D564389DEC}" srcOrd="0" destOrd="0" presId="urn:microsoft.com/office/officeart/2005/8/layout/chevron1"/>
    <dgm:cxn modelId="{6C128FEB-CB96-4E3D-B656-A899A5D9DB2A}"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EEC598AD-4DC1-4C73-8301-E55619C12801}"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2CD49F5F-B33D-4377-BB2B-4B74D33330A3}" type="presOf" srcId="{7EC8A4D4-89DB-4959-91A9-CE3300BFBEE4}" destId="{F3053431-EA85-4FC0-969A-4AF7A652D8BD}" srcOrd="0" destOrd="0" presId="urn:microsoft.com/office/officeart/2005/8/layout/chevron1"/>
    <dgm:cxn modelId="{B4BFDD56-87BA-46DF-9FE2-CEACE319FC77}" type="presParOf" srcId="{9D1452F3-4B68-4036-8885-C214EF85D081}" destId="{11E04AB9-8AF7-4026-9C9B-F9D564389DEC}" srcOrd="0" destOrd="0" presId="urn:microsoft.com/office/officeart/2005/8/layout/chevron1"/>
    <dgm:cxn modelId="{752DD461-8AAD-4200-9789-839D2AC23DF1}" type="presParOf" srcId="{9D1452F3-4B68-4036-8885-C214EF85D081}" destId="{3A542D8A-4A84-408E-873B-DDAC6D7059D0}" srcOrd="1" destOrd="0" presId="urn:microsoft.com/office/officeart/2005/8/layout/chevron1"/>
    <dgm:cxn modelId="{2465496F-D2E0-4FC4-9A5C-B215F3960C27}" type="presParOf" srcId="{9D1452F3-4B68-4036-8885-C214EF85D081}" destId="{34AC8932-2262-4AF3-8DC8-18BF1A8D4719}" srcOrd="2" destOrd="0" presId="urn:microsoft.com/office/officeart/2005/8/layout/chevron1"/>
    <dgm:cxn modelId="{182ACD41-7082-4062-B9C2-F86BE2EFA0C7}" type="presParOf" srcId="{9D1452F3-4B68-4036-8885-C214EF85D081}" destId="{76D0AADA-93A7-41E0-A503-FFCE5FE09FD0}" srcOrd="3" destOrd="0" presId="urn:microsoft.com/office/officeart/2005/8/layout/chevron1"/>
    <dgm:cxn modelId="{FFFE7942-4416-48A0-9D0A-76751F5E6610}" type="presParOf" srcId="{9D1452F3-4B68-4036-8885-C214EF85D081}" destId="{8AEA03D6-68E2-47FA-A225-4C178D2545A9}" srcOrd="4" destOrd="0" presId="urn:microsoft.com/office/officeart/2005/8/layout/chevron1"/>
    <dgm:cxn modelId="{0659366A-FFF1-4531-8C7E-C4675625E842}" type="presParOf" srcId="{9D1452F3-4B68-4036-8885-C214EF85D081}" destId="{94413B37-8375-487A-A05C-98285836A70C}" srcOrd="5" destOrd="0" presId="urn:microsoft.com/office/officeart/2005/8/layout/chevron1"/>
    <dgm:cxn modelId="{324EF4AA-8E84-44C5-BF59-9863F0F831B7}" type="presParOf" srcId="{9D1452F3-4B68-4036-8885-C214EF85D081}" destId="{F3053431-EA85-4FC0-969A-4AF7A652D8BD}" srcOrd="6" destOrd="0" presId="urn:microsoft.com/office/officeart/2005/8/layout/chevron1"/>
    <dgm:cxn modelId="{1F9D45E6-BC20-45B0-95F1-33A25EFA31F4}" type="presParOf" srcId="{9D1452F3-4B68-4036-8885-C214EF85D081}" destId="{C3D37B89-B30F-4D23-A58B-CCA14D02C793}" srcOrd="7" destOrd="0" presId="urn:microsoft.com/office/officeart/2005/8/layout/chevron1"/>
    <dgm:cxn modelId="{30284732-DF9B-436C-978D-BD47857984C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554268" y="138491"/>
          <a:ext cx="1820062" cy="728024"/>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18280" y="138491"/>
        <a:ext cx="1092038" cy="728024"/>
      </dsp:txXfrm>
    </dsp:sp>
    <dsp:sp modelId="{34AC8932-2262-4AF3-8DC8-18BF1A8D4719}">
      <dsp:nvSpPr>
        <dsp:cNvPr id="0" name=""/>
        <dsp:cNvSpPr/>
      </dsp:nvSpPr>
      <dsp:spPr>
        <a:xfrm rot="10800000">
          <a:off x="4916212" y="138491"/>
          <a:ext cx="1820062" cy="728024"/>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280224" y="138491"/>
        <a:ext cx="1092038" cy="728024"/>
      </dsp:txXfrm>
    </dsp:sp>
    <dsp:sp modelId="{8AEA03D6-68E2-47FA-A225-4C178D2545A9}">
      <dsp:nvSpPr>
        <dsp:cNvPr id="0" name=""/>
        <dsp:cNvSpPr/>
      </dsp:nvSpPr>
      <dsp:spPr>
        <a:xfrm rot="10800000">
          <a:off x="3278156" y="138491"/>
          <a:ext cx="1820062" cy="728024"/>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42168" y="138491"/>
        <a:ext cx="1092038" cy="728024"/>
      </dsp:txXfrm>
    </dsp:sp>
    <dsp:sp modelId="{F3053431-EA85-4FC0-969A-4AF7A652D8BD}">
      <dsp:nvSpPr>
        <dsp:cNvPr id="0" name=""/>
        <dsp:cNvSpPr/>
      </dsp:nvSpPr>
      <dsp:spPr>
        <a:xfrm rot="10800000">
          <a:off x="1640100" y="138491"/>
          <a:ext cx="1820062" cy="728024"/>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04112" y="138491"/>
        <a:ext cx="1092038" cy="728024"/>
      </dsp:txXfrm>
    </dsp:sp>
    <dsp:sp modelId="{01FD4061-00CC-45CF-A430-502D81E72ABA}">
      <dsp:nvSpPr>
        <dsp:cNvPr id="0" name=""/>
        <dsp:cNvSpPr/>
      </dsp:nvSpPr>
      <dsp:spPr>
        <a:xfrm rot="10800000">
          <a:off x="2045" y="138491"/>
          <a:ext cx="1820062" cy="728024"/>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66057" y="138491"/>
        <a:ext cx="1092038" cy="7280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t>9/23/2025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t>‹#›</a:t>
            </a:fld>
            <a:endParaRPr lang="en-US"/>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when you finish preparing the other slides.</a:t>
            </a:r>
          </a:p>
        </p:txBody>
      </p:sp>
      <p:sp>
        <p:nvSpPr>
          <p:cNvPr id="4" name="Slide Number Placeholder 3"/>
          <p:cNvSpPr>
            <a:spLocks noGrp="1"/>
          </p:cNvSpPr>
          <p:nvPr>
            <p:ph type="sldNum" sz="quarter" idx="10"/>
          </p:nvPr>
        </p:nvSpPr>
        <p:spPr/>
        <p:txBody>
          <a:bodyPr/>
          <a:lstStyle/>
          <a:p>
            <a:fld id="{012E1C88-3939-4832-BAAB-091D6FA96EB5}" type="slidenum">
              <a:rPr lang="en-US" smtClean="0"/>
              <a:t>2</a:t>
            </a:fld>
            <a:endParaRPr lang="en-US"/>
          </a:p>
        </p:txBody>
      </p:sp>
    </p:spTree>
    <p:extLst>
      <p:ext uri="{BB962C8B-B14F-4D97-AF65-F5344CB8AC3E}">
        <p14:creationId xmlns:p14="http://schemas.microsoft.com/office/powerpoint/2010/main" val="4925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E1C88-3939-4832-BAAB-091D6FA96EB5}" type="slidenum">
              <a:rPr lang="en-US" smtClean="0"/>
              <a:t>6</a:t>
            </a:fld>
            <a:endParaRPr lang="en-US"/>
          </a:p>
        </p:txBody>
      </p:sp>
    </p:spTree>
    <p:extLst>
      <p:ext uri="{BB962C8B-B14F-4D97-AF65-F5344CB8AC3E}">
        <p14:creationId xmlns:p14="http://schemas.microsoft.com/office/powerpoint/2010/main" val="138915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348425" y="3085765"/>
            <a:ext cx="8447150"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9420" y="1020431"/>
            <a:ext cx="8245162" cy="1475013"/>
          </a:xfrm>
          <a:effectLst/>
        </p:spPr>
        <p:txBody>
          <a:bodyPr anchor="ctr" anchorCtr="0">
            <a:normAutofit/>
          </a:bodyPr>
          <a:lstStyle>
            <a:lvl1pPr algn="ct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ctr">
              <a:buNone/>
              <a:defRPr sz="15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bg1"/>
                </a:solidFill>
              </a:defRPr>
            </a:lvl1pPr>
          </a:lstStyle>
          <a:p>
            <a:fld id="{D382D468-CC4E-4DF1-9BFE-AF04373099B6}" type="datetime8">
              <a:rPr lang="en-US" smtClean="0"/>
              <a:t>9/23/2025 4:02 PM</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335863" y="5141973"/>
            <a:ext cx="847365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t" anchorCtr="0">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39236D7-3B5D-460B-9C6C-FCADA13F0722}" type="datetime8">
              <a:rPr lang="en-US" smtClean="0"/>
              <a:t>9/23/2025 4:02 PM</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43506-8009-4569-94A0-FCD8DC4808C5}" type="datetime8">
              <a:rPr lang="en-US" smtClean="0"/>
              <a:t>9/23/2025 4:02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6921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AB5B6-E2D3-496D-84EA-06B53A2C783A}"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388401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595AD-A39E-4780-903E-1940C7CDDE0C}"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82550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11266-46F2-4AEB-A685-AEC65B45929A}"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54092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3095E-3B9D-414B-BEE1-ECCFB6C478EA}"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23442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BE65A-FFD2-417F-A410-1F716CF69274}"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8" name="Footer Placeholder 7"/>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9" name="Slide Number Placeholder 8"/>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3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DDCB83-02DA-42B5-A5A6-400D9C78C6F1}"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4" name="Footer Placeholder 3"/>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5" name="Slide Number Placeholder 4"/>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6324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674BE-8A95-4BFD-9361-66D7196B7CEC}"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3" name="Footer Placeholder 2"/>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4" name="Slide Number Placeholder 3"/>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413654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C755-4538-4537-9186-4BF98FB8621A}"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4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2EED-821B-43D0-8891-F65344AFC68C}" type="datetime8">
              <a:rPr lang="en-US" smtClean="0"/>
              <a:t>9/23/2025 4:02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254665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DE722-3BA6-4E8E-8E01-B6B92E61EF6B}"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24404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8B447-FDBA-4A47-B67A-A25582EA8AE2}"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0762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76E5D-E6BE-44F4-BA61-6653F6934ECA}"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39856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4241786"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21469" y="773724"/>
            <a:ext cx="3986637" cy="4958862"/>
          </a:xfrm>
        </p:spPr>
        <p:txBody>
          <a:bodyPr anchor="ctr"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5894" y="773724"/>
            <a:ext cx="4041589"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F001A-CC04-4BCE-B253-888C4E90114B}" type="datetime8">
              <a:rPr lang="en-US" smtClean="0"/>
              <a:t>9/23/2025 4:02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335863" y="5141975"/>
            <a:ext cx="8468145"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31614BB-341E-480B-8D85-2E8B0E20D167}" type="datetime8">
              <a:rPr lang="en-US" smtClean="0"/>
              <a:t>9/23/2025 4:02 PM</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95F8A9-977A-4CA6-B2BC-7DC93DBE7CC3}" type="datetime8">
              <a:rPr lang="en-US" smtClean="0"/>
              <a:t>9/23/2025 4:02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50804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DF6FF59B-418A-462E-AC52-9FA91F375498}" type="datetime8">
              <a:rPr lang="en-US" smtClean="0"/>
              <a:t>9/23/2025 4:02 PM</a:t>
            </a:fld>
            <a:endParaRPr lang="en-US"/>
          </a:p>
        </p:txBody>
      </p:sp>
      <p:sp>
        <p:nvSpPr>
          <p:cNvPr id="8" name="Footer Placeholder 7"/>
          <p:cNvSpPr>
            <a:spLocks noGrp="1"/>
          </p:cNvSpPr>
          <p:nvPr>
            <p:ph type="ftr" sz="quarter" idx="11"/>
          </p:nvPr>
        </p:nvSpPr>
        <p:spPr>
          <a:xfrm>
            <a:off x="435894" y="5951812"/>
            <a:ext cx="5187908" cy="365125"/>
          </a:xfrm>
        </p:spPr>
        <p:txBody>
          <a:bodyPr/>
          <a:lstStyle>
            <a:lvl1pPr>
              <a:defRPr>
                <a:solidFill>
                  <a:srgbClr val="903163"/>
                </a:solidFill>
              </a:defRPr>
            </a:lvl1pPr>
          </a:lstStyle>
          <a:p>
            <a:r>
              <a:rPr lang="en-ZA"/>
              <a:t>ADD A FOOTER</a:t>
            </a:r>
            <a:endParaRPr lang="en-US" dirty="0"/>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6109073"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3300311"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6181389"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 xmlns:adec="http://schemas.microsoft.com/office/drawing/2017/decorative" val="1"/>
              </a:ext>
            </a:extLst>
          </p:cNvPr>
          <p:cNvCxnSpPr>
            <a:cxnSpLocks/>
          </p:cNvCxnSpPr>
          <p:nvPr userDrawn="1"/>
        </p:nvCxnSpPr>
        <p:spPr>
          <a:xfrm>
            <a:off x="3135086"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 xmlns:adec="http://schemas.microsoft.com/office/drawing/2017/decorative" val="1"/>
              </a:ext>
            </a:extLst>
          </p:cNvPr>
          <p:cNvCxnSpPr>
            <a:cxnSpLocks/>
          </p:cNvCxnSpPr>
          <p:nvPr userDrawn="1"/>
        </p:nvCxnSpPr>
        <p:spPr>
          <a:xfrm>
            <a:off x="5971592"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337262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35895" y="2250893"/>
            <a:ext cx="4044827" cy="536005"/>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250893"/>
            <a:ext cx="4044827" cy="553373"/>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42326587-0B91-497E-9882-179D847B5046}" type="datetime8">
              <a:rPr lang="en-US" smtClean="0"/>
              <a:t>9/23/2025 4:02 PM</a:t>
            </a:fld>
            <a:endParaRPr lang="en-US"/>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330512"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466543F-2A63-45BE-A4EC-A98893058947}" type="datetime8">
              <a:rPr lang="en-US" smtClean="0"/>
              <a:t>9/23/2025 4:02 PM</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C5C3056E-1632-4A65-A24F-3F10A1450A6E}" type="slidenum">
              <a:rPr lang="en-US" smtClean="0"/>
              <a:t>‹#›</a:t>
            </a:fld>
            <a:endParaRPr lang="en-US"/>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0385E7A-783D-4931-B978-DBBE82F94C5C}" type="datetime8">
              <a:rPr lang="en-US" smtClean="0"/>
              <a:t>9/23/2025 4:02 PM</a:t>
            </a:fld>
            <a:endParaRPr lang="en-US"/>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5F1F1D14-0D61-4CFD-8976-106C89E56662}" type="datetime8">
              <a:rPr lang="en-US" smtClean="0"/>
              <a:t>9/23/2025 4:02 PM</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r>
              <a:rPr lang="en-ZA" dirty="0"/>
              <a:t>ADD A FOOTER</a:t>
            </a:r>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C5C3056E-1632-4A65-A24F-3F10A1450A6E}"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914400" rtl="1"/>
            <a:fld id="{D664A964-F8CF-464F-9F70-D52676BAA484}" type="datetime8">
              <a:rPr lang="en-US" smtClean="0">
                <a:solidFill>
                  <a:srgbClr val="1D3641">
                    <a:lumMod val="90000"/>
                    <a:lumOff val="10000"/>
                  </a:srgbClr>
                </a:solidFill>
              </a:rPr>
              <a:t>9/23/2025 4:02 PM</a:t>
            </a:fld>
            <a:endParaRPr lang="fa-IR">
              <a:solidFill>
                <a:srgbClr val="1D3641">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defTabSz="914400" rtl="1"/>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914400" rtl="1"/>
            <a:fld id="{3EAFD196-1705-431F-809F-7C35DBB61A11}" type="slidenum">
              <a:rPr lang="fa-IR" smtClean="0">
                <a:solidFill>
                  <a:prstClr val="black">
                    <a:lumMod val="85000"/>
                    <a:lumOff val="15000"/>
                  </a:prstClr>
                </a:solidFill>
              </a:rPr>
              <a:pPr defTabSz="914400" rtl="1"/>
              <a:t>‹#›</a:t>
            </a:fld>
            <a:endParaRPr lang="fa-I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868817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991480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429" y="1441631"/>
            <a:ext cx="8503489" cy="46554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روش گردآوری اطلاعات</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81429" y="2208275"/>
            <a:ext cx="8503490" cy="2554545"/>
          </a:xfrm>
          <a:prstGeom prst="rect">
            <a:avLst/>
          </a:prstGeom>
        </p:spPr>
        <p:txBody>
          <a:bodyPr wrap="square">
            <a:spAutoFit/>
          </a:bodyPr>
          <a:lstStyle/>
          <a:p>
            <a:pPr lvl="0" algn="just" rtl="1">
              <a:lnSpc>
                <a:spcPct val="150000"/>
              </a:lnSpc>
            </a:pPr>
            <a:r>
              <a:rPr lang="ar-SA" sz="2000" dirty="0" smtClean="0">
                <a:solidFill>
                  <a:prstClr val="black"/>
                </a:solidFill>
                <a:cs typeface="B Nazanin" panose="00000400000000000000" pitchFamily="2" charset="-78"/>
              </a:rPr>
              <a:t>شایان </a:t>
            </a:r>
            <a:r>
              <a:rPr lang="ar-SA" sz="2000" dirty="0">
                <a:solidFill>
                  <a:prstClr val="black"/>
                </a:solidFill>
                <a:cs typeface="B Nazanin" panose="00000400000000000000" pitchFamily="2" charset="-78"/>
              </a:rPr>
              <a:t>ذکر است که به دلیل مسائل اخلاقی، رضایت آگاهانه از داوطلبان اخذ شد و حق انصراف از پژوهش به آنان داده شد و اطمینان حاصل شد که حریم شخصی آن‌ها محفوظ باشد.</a:t>
            </a:r>
            <a:endParaRPr lang="en-US" sz="2000" dirty="0">
              <a:solidFill>
                <a:prstClr val="black"/>
              </a:solidFill>
              <a:cs typeface="B Nazanin" panose="00000400000000000000" pitchFamily="2" charset="-78"/>
            </a:endParaRPr>
          </a:p>
          <a:p>
            <a:pPr algn="just" rtl="1">
              <a:lnSpc>
                <a:spcPct val="250000"/>
              </a:lnSpc>
            </a:pPr>
            <a:r>
              <a:rPr lang="fa-IR" sz="2000" dirty="0" smtClean="0">
                <a:cs typeface="B Nazanin" panose="00000400000000000000" pitchFamily="2" charset="-78"/>
              </a:rPr>
              <a:t>ا</a:t>
            </a:r>
            <a:r>
              <a:rPr lang="ar-SA" sz="2000" dirty="0" smtClean="0">
                <a:cs typeface="B Nazanin" panose="00000400000000000000" pitchFamily="2" charset="-78"/>
              </a:rPr>
              <a:t>طلاعات پژوهش حاضر</a:t>
            </a:r>
            <a:r>
              <a:rPr lang="fa-IR" sz="2000" dirty="0" smtClean="0">
                <a:cs typeface="B Nazanin" panose="00000400000000000000" pitchFamily="2" charset="-78"/>
              </a:rPr>
              <a:t>از دو طریق </a:t>
            </a:r>
            <a:r>
              <a:rPr lang="ar-SA" sz="2000" dirty="0">
                <a:cs typeface="B Nazanin" panose="00000400000000000000" pitchFamily="2" charset="-78"/>
              </a:rPr>
              <a:t>روش </a:t>
            </a:r>
            <a:r>
              <a:rPr lang="ar-SA" sz="2000" dirty="0" smtClean="0">
                <a:cs typeface="B Nazanin" panose="00000400000000000000" pitchFamily="2" charset="-78"/>
              </a:rPr>
              <a:t>کتابخانه‌ای</a:t>
            </a:r>
            <a:r>
              <a:rPr lang="fa-IR" sz="2000" dirty="0" smtClean="0">
                <a:cs typeface="B Nazanin" panose="00000400000000000000" pitchFamily="2" charset="-78"/>
              </a:rPr>
              <a:t>(مطالعه منابع)</a:t>
            </a:r>
            <a:r>
              <a:rPr lang="ar-SA" sz="2000" dirty="0" smtClean="0">
                <a:cs typeface="B Nazanin" panose="00000400000000000000" pitchFamily="2" charset="-78"/>
              </a:rPr>
              <a:t> </a:t>
            </a:r>
            <a:r>
              <a:rPr lang="fa-IR" sz="2000" dirty="0" smtClean="0">
                <a:cs typeface="B Nazanin" panose="00000400000000000000" pitchFamily="2" charset="-78"/>
              </a:rPr>
              <a:t>و میدانی(پرسشنامه ها) جمع اوری شد.</a:t>
            </a:r>
          </a:p>
          <a:p>
            <a:pPr algn="just" rtl="1">
              <a:lnSpc>
                <a:spcPct val="250000"/>
              </a:lnSpc>
            </a:pP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15901"/>
            <a:ext cx="789383" cy="365125"/>
          </a:xfrm>
        </p:spPr>
        <p:txBody>
          <a:bodyPr/>
          <a:lstStyle/>
          <a:p>
            <a:fld id="{C5C3056E-1632-4A65-A24F-3F10A1450A6E}" type="slidenum">
              <a:rPr lang="en-US" sz="1800" smtClean="0"/>
              <a:pPr/>
              <a:t>10</a:t>
            </a:fld>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418005072"/>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000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41054" y="1400927"/>
            <a:ext cx="8363582"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143372" y="1968107"/>
            <a:ext cx="8661263" cy="4093428"/>
          </a:xfrm>
          <a:prstGeom prst="rect">
            <a:avLst/>
          </a:prstGeom>
        </p:spPr>
        <p:txBody>
          <a:bodyPr wrap="square">
            <a:spAutoFit/>
          </a:bodyPr>
          <a:lstStyle/>
          <a:p>
            <a:pPr algn="just" rtl="1"/>
            <a:r>
              <a:rPr lang="fa-IR" sz="2000" b="1" dirty="0">
                <a:solidFill>
                  <a:srgbClr val="0070C0"/>
                </a:solidFill>
                <a:cs typeface="B Nazanin" panose="00000400000000000000" pitchFamily="2" charset="-78"/>
              </a:rPr>
              <a:t>پرسشنامه افسردگی (</a:t>
            </a:r>
            <a:r>
              <a:rPr lang="en-US" sz="2000" b="1" dirty="0">
                <a:solidFill>
                  <a:srgbClr val="0070C0"/>
                </a:solidFill>
                <a:cs typeface="B Nazanin" panose="00000400000000000000" pitchFamily="2" charset="-78"/>
              </a:rPr>
              <a:t>BDI-II</a:t>
            </a:r>
            <a:r>
              <a:rPr lang="fa-IR" sz="2000" b="1" dirty="0">
                <a:solidFill>
                  <a:srgbClr val="0070C0"/>
                </a:solidFill>
                <a:cs typeface="B Nazanin" panose="00000400000000000000" pitchFamily="2" charset="-78"/>
              </a:rPr>
              <a:t>):</a:t>
            </a:r>
            <a:endParaRPr lang="en-US" sz="2000" b="1" dirty="0">
              <a:solidFill>
                <a:srgbClr val="0070C0"/>
              </a:solidFill>
              <a:cs typeface="B Nazanin" panose="00000400000000000000" pitchFamily="2" charset="-78"/>
            </a:endParaRPr>
          </a:p>
          <a:p>
            <a:pPr algn="just" rtl="1"/>
            <a:r>
              <a:rPr lang="fa-IR" sz="2000" dirty="0" smtClean="0">
                <a:cs typeface="B Nazanin" panose="00000400000000000000" pitchFamily="2" charset="-78"/>
              </a:rPr>
              <a:t>توسط </a:t>
            </a:r>
            <a:r>
              <a:rPr lang="fa-IR" sz="2000" dirty="0">
                <a:cs typeface="B Nazanin" panose="00000400000000000000" pitchFamily="2" charset="-78"/>
              </a:rPr>
              <a:t>بک در سال (1972) </a:t>
            </a:r>
            <a:r>
              <a:rPr lang="fa-IR" sz="2000" dirty="0" smtClean="0">
                <a:cs typeface="B Nazanin" panose="00000400000000000000" pitchFamily="2" charset="-78"/>
              </a:rPr>
              <a:t>طراحی </a:t>
            </a:r>
            <a:r>
              <a:rPr lang="fa-IR" sz="2000" dirty="0">
                <a:cs typeface="B Nazanin" panose="00000400000000000000" pitchFamily="2" charset="-78"/>
              </a:rPr>
              <a:t>و تدوین شده است. این پرسشنامه، یک فرم کوتاه 13 سؤالی به صورت خودگزارشی است. در این پرسشنامه چندین گروه سؤال وجود دارد و هر سؤال بیان کننده­ی حالتی در فرد است. این پرسشنامه دارای دو بعد: عاطفه منفی نسبت به خود (سوالات1، 2، 3، 4، 5، 6، 7 و 10) و بی لذتی (سوالات، 7، 8، 9، 11، 12، 13) می­باشد. قابل ذکر است که سوال هفت در هر دو مولفه محاسبه می شود. این پرسشنامه شامل یک مقیاس چهار گویه ای است که دامنه ی نمره آن از صفر تا 3 است. از آنجا که در هرمقوله، بالاترین نمره 3 است، بنابراین دامنه نمره بین صفر تا 39 بود. تعیین درجه­ی افسردگی افراد به شرح زیر می­باشد: </a:t>
            </a:r>
            <a:r>
              <a:rPr lang="fa-IR" sz="2000" dirty="0" smtClean="0">
                <a:cs typeface="B Nazanin" panose="00000400000000000000" pitchFamily="2" charset="-78"/>
              </a:rPr>
              <a:t>نمره </a:t>
            </a:r>
            <a:r>
              <a:rPr lang="fa-IR" sz="2000" dirty="0">
                <a:cs typeface="B Nazanin" panose="00000400000000000000" pitchFamily="2" charset="-78"/>
              </a:rPr>
              <a:t>صفر تا4 بدون افسردگی یا کمترین حد از افسردگی</a:t>
            </a:r>
            <a:endParaRPr lang="en-US" sz="2000" dirty="0">
              <a:cs typeface="B Nazanin" panose="00000400000000000000" pitchFamily="2" charset="-78"/>
            </a:endParaRPr>
          </a:p>
          <a:p>
            <a:pPr algn="just" rtl="1"/>
            <a:r>
              <a:rPr lang="fa-IR" sz="2000" dirty="0">
                <a:cs typeface="B Nazanin" panose="00000400000000000000" pitchFamily="2" charset="-78"/>
              </a:rPr>
              <a:t>نمره بین 5-7 افسردگی در حد خفیف</a:t>
            </a:r>
            <a:endParaRPr lang="en-US" sz="2000" dirty="0">
              <a:cs typeface="B Nazanin" panose="00000400000000000000" pitchFamily="2" charset="-78"/>
            </a:endParaRPr>
          </a:p>
          <a:p>
            <a:pPr algn="just" rtl="1"/>
            <a:r>
              <a:rPr lang="fa-IR" sz="2000" dirty="0">
                <a:cs typeface="B Nazanin" panose="00000400000000000000" pitchFamily="2" charset="-78"/>
              </a:rPr>
              <a:t> نمره بین 8 تا 15 افسردگی در حد متوسط </a:t>
            </a:r>
            <a:endParaRPr lang="en-US" sz="2000" dirty="0">
              <a:cs typeface="B Nazanin" panose="00000400000000000000" pitchFamily="2" charset="-78"/>
            </a:endParaRPr>
          </a:p>
          <a:p>
            <a:pPr algn="just" rtl="1"/>
            <a:r>
              <a:rPr lang="fa-IR" sz="2000" dirty="0">
                <a:cs typeface="B Nazanin" panose="00000400000000000000" pitchFamily="2" charset="-78"/>
              </a:rPr>
              <a:t>نمره بین 16تا 39 افسردگی در حد شدید می باشد. </a:t>
            </a:r>
            <a:endParaRPr lang="en-US" sz="2000" dirty="0">
              <a:cs typeface="B Nazanin" panose="00000400000000000000" pitchFamily="2" charset="-78"/>
            </a:endParaRPr>
          </a:p>
          <a:p>
            <a:pPr algn="just" rtl="1"/>
            <a:r>
              <a:rPr lang="fa-IR" sz="2000" dirty="0">
                <a:cs typeface="B Nazanin" panose="00000400000000000000" pitchFamily="2" charset="-78"/>
              </a:rPr>
              <a:t>این پرسشنامه از اعتبار و روایی بالایی برخوردار </a:t>
            </a:r>
            <a:r>
              <a:rPr lang="fa-IR" sz="2000" dirty="0" smtClean="0">
                <a:cs typeface="B Nazanin" panose="00000400000000000000" pitchFamily="2" charset="-78"/>
              </a:rPr>
              <a:t>است. در </a:t>
            </a:r>
            <a:r>
              <a:rPr lang="fa-IR" sz="2000" dirty="0">
                <a:cs typeface="B Nazanin" panose="00000400000000000000" pitchFamily="2" charset="-78"/>
              </a:rPr>
              <a:t>پژوهش حاضر، افرادی که نمره 16 و بالاتر در پرسشنامه افسردگی را کسب کردند، به عنوان فرد افسرده در پژوهش شرکت داده شدند.</a:t>
            </a:r>
            <a:endParaRPr lang="fa-IR" sz="2000" dirty="0">
              <a:solidFill>
                <a:prstClr val="black"/>
              </a:solidFill>
              <a:latin typeface="Calibri" panose="020F0502020204030204"/>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11</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680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36550" y="1408547"/>
            <a:ext cx="8468085" cy="590491"/>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955439"/>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dirty="0" smtClean="0">
              <a:solidFill>
                <a:prstClr val="black"/>
              </a:solidFill>
              <a:latin typeface="Arial" panose="020B0604020202020204" pitchFamily="34" charset="0"/>
            </a:endParaRPr>
          </a:p>
          <a:p>
            <a:pPr defTabSz="914400" eaLnBrk="0" fontAlgn="base" hangingPunct="0">
              <a:spcBef>
                <a:spcPct val="0"/>
              </a:spcBef>
              <a:spcAft>
                <a:spcPct val="0"/>
              </a:spcAft>
            </a:pPr>
            <a:r>
              <a:rPr lang="en-US" dirty="0" smtClean="0">
                <a:solidFill>
                  <a:prstClr val="black"/>
                </a:solidFill>
                <a:latin typeface="Arial" panose="020B0604020202020204" pitchFamily="34" charset="0"/>
              </a:rPr>
              <a:t/>
            </a:r>
            <a:br>
              <a:rPr lang="en-US" dirty="0" smtClean="0">
                <a:solidFill>
                  <a:prstClr val="black"/>
                </a:solidFill>
                <a:latin typeface="Arial" panose="020B0604020202020204" pitchFamily="34" charset="0"/>
              </a:rPr>
            </a:br>
            <a:endParaRPr lang="en-US" dirty="0" smtClean="0">
              <a:solidFill>
                <a:prstClr val="black"/>
              </a:solidFill>
              <a:latin typeface="Arial" panose="020B0604020202020204" pitchFamily="34" charset="0"/>
            </a:endParaRPr>
          </a:p>
          <a:p>
            <a:pPr defTabSz="914400" eaLnBrk="0" fontAlgn="base" hangingPunct="0">
              <a:spcBef>
                <a:spcPct val="0"/>
              </a:spcBef>
              <a:spcAft>
                <a:spcPct val="0"/>
              </a:spcAft>
            </a:pPr>
            <a:endParaRPr lang="en-US" dirty="0"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52400" y="2059552"/>
            <a:ext cx="8652235" cy="4678204"/>
          </a:xfrm>
          <a:prstGeom prst="rect">
            <a:avLst/>
          </a:prstGeom>
        </p:spPr>
        <p:txBody>
          <a:bodyPr wrap="square">
            <a:spAutoFit/>
          </a:bodyPr>
          <a:lstStyle/>
          <a:p>
            <a:pPr algn="just" rtl="1"/>
            <a:r>
              <a:rPr lang="fa-IR" sz="2000" b="1" dirty="0">
                <a:solidFill>
                  <a:srgbClr val="0070C0"/>
                </a:solidFill>
                <a:cs typeface="B Nazanin" panose="00000400000000000000" pitchFamily="2" charset="-78"/>
              </a:rPr>
              <a:t>پرسشنامه نشخوار </a:t>
            </a:r>
            <a:r>
              <a:rPr lang="fa-IR" sz="2000" b="1" dirty="0" smtClean="0">
                <a:solidFill>
                  <a:srgbClr val="0070C0"/>
                </a:solidFill>
                <a:cs typeface="B Nazanin" panose="00000400000000000000" pitchFamily="2" charset="-78"/>
              </a:rPr>
              <a:t>فکری:</a:t>
            </a:r>
            <a:endParaRPr lang="en-US" sz="2000" dirty="0">
              <a:solidFill>
                <a:srgbClr val="0070C0"/>
              </a:solidFill>
              <a:cs typeface="B Nazanin" panose="00000400000000000000" pitchFamily="2" charset="-78"/>
            </a:endParaRPr>
          </a:p>
          <a:p>
            <a:pPr algn="just" rtl="1"/>
            <a:r>
              <a:rPr lang="fa-IR" sz="2000" dirty="0" smtClean="0">
                <a:cs typeface="B Nazanin" panose="00000400000000000000" pitchFamily="2" charset="-78"/>
              </a:rPr>
              <a:t>پ</a:t>
            </a:r>
            <a:r>
              <a:rPr lang="ar-SA" sz="2000" dirty="0">
                <a:cs typeface="B Nazanin" panose="00000400000000000000" pitchFamily="2" charset="-78"/>
              </a:rPr>
              <a:t>رسشنامه نشخوار فکری توسط </a:t>
            </a:r>
            <a:r>
              <a:rPr lang="fa-IR" sz="2000" dirty="0">
                <a:cs typeface="B Nazanin" panose="00000400000000000000" pitchFamily="2" charset="-78"/>
              </a:rPr>
              <a:t>نولن-</a:t>
            </a:r>
            <a:r>
              <a:rPr lang="ar-SA" sz="2000" dirty="0">
                <a:cs typeface="B Nazanin" panose="00000400000000000000" pitchFamily="2" charset="-78"/>
              </a:rPr>
              <a:t> هوکسما و مارو در سال (1991) برای سنجش نشخوار فکری طراحی و تدوین شده است. این پرسشنامه دارای 22 سوال می­باشد و بر اساس طیف چهار گزینه ای (هرگز=1 تا همیشه= 4) لیکرت با سوالاتی مانند (سعی می کنید شخصیت خود را بررسی کنید تا بفهمید که چرا افسرده اید) به سنجش نشخوار فکری می پردازد</a:t>
            </a:r>
            <a:r>
              <a:rPr lang="en-US" sz="2000" dirty="0">
                <a:cs typeface="B Nazanin" panose="00000400000000000000" pitchFamily="2" charset="-78"/>
              </a:rPr>
              <a:t>. </a:t>
            </a:r>
            <a:r>
              <a:rPr lang="ar-SA" sz="2000" dirty="0">
                <a:cs typeface="B Nazanin" panose="00000400000000000000" pitchFamily="2" charset="-78"/>
              </a:rPr>
              <a:t>این پرسشنامه دارای سه خرده­مقیاس </a:t>
            </a:r>
            <a:r>
              <a:rPr lang="fa-IR" sz="2000" dirty="0">
                <a:cs typeface="B Nazanin" panose="00000400000000000000" pitchFamily="2" charset="-78"/>
              </a:rPr>
              <a:t>بروز دادن(بازتاب)، در فکر فرو رفتن و افسردگی می­باشد.</a:t>
            </a:r>
            <a:endParaRPr lang="en-US" sz="2000" dirty="0">
              <a:cs typeface="B Nazanin" panose="00000400000000000000" pitchFamily="2" charset="-78"/>
            </a:endParaRPr>
          </a:p>
          <a:p>
            <a:pPr algn="just" rtl="1"/>
            <a:r>
              <a:rPr lang="ar-SA" sz="2000" dirty="0">
                <a:cs typeface="B Nazanin" panose="00000400000000000000" pitchFamily="2" charset="-78"/>
              </a:rPr>
              <a:t>دامنه نمره بین 22 تا 88 است و نحوه نمره­گذاری بدین شرح است که: </a:t>
            </a:r>
            <a:endParaRPr lang="en-US" sz="2000" dirty="0">
              <a:cs typeface="B Nazanin" panose="00000400000000000000" pitchFamily="2" charset="-78"/>
            </a:endParaRPr>
          </a:p>
          <a:p>
            <a:pPr algn="just" rtl="1"/>
            <a:r>
              <a:rPr lang="ar-SA" sz="2000" dirty="0">
                <a:cs typeface="B Nazanin" panose="00000400000000000000" pitchFamily="2" charset="-78"/>
              </a:rPr>
              <a:t>نمره بین 22 تا 33 میزان نشخواری فکری پایین است.</a:t>
            </a:r>
            <a:endParaRPr lang="en-US" sz="2000" dirty="0">
              <a:cs typeface="B Nazanin" panose="00000400000000000000" pitchFamily="2" charset="-78"/>
            </a:endParaRPr>
          </a:p>
          <a:p>
            <a:pPr algn="just" rtl="1"/>
            <a:r>
              <a:rPr lang="ar-SA" sz="2000" dirty="0">
                <a:cs typeface="B Nazanin" panose="00000400000000000000" pitchFamily="2" charset="-78"/>
              </a:rPr>
              <a:t>نمره بین 33 تا 55 میزان نشخواری فکری متوسط است.</a:t>
            </a:r>
            <a:endParaRPr lang="en-US" sz="2000" dirty="0">
              <a:cs typeface="B Nazanin" panose="00000400000000000000" pitchFamily="2" charset="-78"/>
            </a:endParaRPr>
          </a:p>
          <a:p>
            <a:pPr algn="just" rtl="1"/>
            <a:r>
              <a:rPr lang="ar-SA" sz="2000" dirty="0">
                <a:cs typeface="B Nazanin" panose="00000400000000000000" pitchFamily="2" charset="-78"/>
              </a:rPr>
              <a:t>نمره بالاتر از 55 میزان نشخواری فکری بالا است.</a:t>
            </a:r>
            <a:endParaRPr lang="en-US" sz="2000" dirty="0">
              <a:cs typeface="B Nazanin" panose="00000400000000000000" pitchFamily="2" charset="-78"/>
            </a:endParaRPr>
          </a:p>
          <a:p>
            <a:pPr algn="just" rtl="1"/>
            <a:r>
              <a:rPr lang="ar-SA" sz="2000" dirty="0" smtClean="0">
                <a:cs typeface="B Nazanin" panose="00000400000000000000" pitchFamily="2" charset="-78"/>
              </a:rPr>
              <a:t>ضریب </a:t>
            </a:r>
            <a:r>
              <a:rPr lang="ar-SA" sz="2000" dirty="0">
                <a:cs typeface="B Nazanin" panose="00000400000000000000" pitchFamily="2" charset="-78"/>
              </a:rPr>
              <a:t>آلفای کرونباخ آلفا برابر 88/0 درصد به عنوان شاخصی از همسانی درونی برای مقیاس پاسخ های نشخواری محاسبه شد. نتایج تحلیل رگرسیون سلسه مراتبی نشان داد که نشخوار فکری پس از کنترل اثرات سن ، جنس و میزان اضطراب به طور معنی داری از 30 % از تغییر در واریانس افسردگی را پیش بینی کرد. با وجود تفاوت های فرهنگی و اجتماعی یافته های پیشین در مورد رابطه ی نشخوار فکری و افسردگی در نمونه ی ایرانی نیز تایید شد. </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12</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46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44137" y="1405202"/>
            <a:ext cx="8360498" cy="464242"/>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347729" y="2104375"/>
            <a:ext cx="8456906" cy="3477875"/>
          </a:xfrm>
          <a:prstGeom prst="rect">
            <a:avLst/>
          </a:prstGeom>
        </p:spPr>
        <p:txBody>
          <a:bodyPr wrap="square">
            <a:spAutoFit/>
          </a:bodyPr>
          <a:lstStyle/>
          <a:p>
            <a:pPr algn="just" defTabSz="914400" rtl="1"/>
            <a:r>
              <a:rPr lang="fa-IR" sz="2000" b="1" dirty="0">
                <a:solidFill>
                  <a:srgbClr val="0070C0"/>
                </a:solidFill>
                <a:latin typeface="Calibri" panose="020F0502020204030204"/>
                <a:cs typeface="B Nazanin" panose="00000400000000000000" pitchFamily="2" charset="-78"/>
              </a:rPr>
              <a:t>پ</a:t>
            </a:r>
            <a:r>
              <a:rPr lang="fa-IR" sz="2000" b="1" dirty="0" smtClean="0">
                <a:solidFill>
                  <a:srgbClr val="0070C0"/>
                </a:solidFill>
                <a:latin typeface="Calibri" panose="020F0502020204030204"/>
                <a:cs typeface="B Nazanin" panose="00000400000000000000" pitchFamily="2" charset="-78"/>
              </a:rPr>
              <a:t>رسشنامه </a:t>
            </a:r>
            <a:r>
              <a:rPr lang="fa-IR" sz="2000" b="1" dirty="0">
                <a:solidFill>
                  <a:srgbClr val="0070C0"/>
                </a:solidFill>
                <a:latin typeface="Calibri" panose="020F0502020204030204"/>
                <a:cs typeface="B Nazanin" panose="00000400000000000000" pitchFamily="2" charset="-78"/>
              </a:rPr>
              <a:t>سلامت خانواده اصلی </a:t>
            </a:r>
            <a:r>
              <a:rPr lang="en-US" sz="2000" b="1" dirty="0" smtClean="0">
                <a:solidFill>
                  <a:srgbClr val="0070C0"/>
                </a:solidFill>
                <a:latin typeface="Calibri" panose="020F0502020204030204"/>
                <a:cs typeface="B Nazanin" panose="00000400000000000000" pitchFamily="2" charset="-78"/>
              </a:rPr>
              <a:t>(FOS)</a:t>
            </a:r>
            <a:r>
              <a:rPr lang="fa-IR" sz="2000" b="1" dirty="0" smtClean="0">
                <a:solidFill>
                  <a:srgbClr val="0070C0"/>
                </a:solidFill>
                <a:latin typeface="Calibri" panose="020F0502020204030204"/>
                <a:cs typeface="B Nazanin" panose="00000400000000000000" pitchFamily="2" charset="-78"/>
              </a:rPr>
              <a:t>:</a:t>
            </a:r>
            <a:endParaRPr lang="en-US" sz="2000" b="1" dirty="0">
              <a:solidFill>
                <a:srgbClr val="0070C0"/>
              </a:solidFill>
              <a:latin typeface="Calibri" panose="020F0502020204030204"/>
              <a:cs typeface="B Nazanin" panose="00000400000000000000" pitchFamily="2" charset="-78"/>
            </a:endParaRPr>
          </a:p>
          <a:p>
            <a:pPr algn="just" defTabSz="914400" rtl="1"/>
            <a:r>
              <a:rPr lang="fa-IR" sz="2000" dirty="0">
                <a:solidFill>
                  <a:prstClr val="black"/>
                </a:solidFill>
                <a:latin typeface="Calibri" panose="020F0502020204030204"/>
                <a:cs typeface="B Nazanin" panose="00000400000000000000" pitchFamily="2" charset="-78"/>
              </a:rPr>
              <a:t>ا</a:t>
            </a:r>
            <a:r>
              <a:rPr lang="fa-IR" sz="2000" dirty="0" smtClean="0">
                <a:solidFill>
                  <a:prstClr val="black"/>
                </a:solidFill>
                <a:latin typeface="Calibri" panose="020F0502020204030204"/>
                <a:cs typeface="B Nazanin" panose="00000400000000000000" pitchFamily="2" charset="-78"/>
              </a:rPr>
              <a:t>ین </a:t>
            </a:r>
            <a:r>
              <a:rPr lang="fa-IR" sz="2000" dirty="0">
                <a:solidFill>
                  <a:prstClr val="black"/>
                </a:solidFill>
                <a:latin typeface="Calibri" panose="020F0502020204030204"/>
                <a:cs typeface="B Nazanin" panose="00000400000000000000" pitchFamily="2" charset="-78"/>
              </a:rPr>
              <a:t>پرسشنامه توسط هاوشتات، اندرسون، پیرسی، کوچران و فاین در سال 1985 تهیه شد. مقیاس خانواده اصلی یک ابزار 40 سوالی است که ادراک و استنباط شخص را از میزان سلامت خانواده اصلی در دو بعد استقلال و صمیمیت به عنوان دو مفهوم کلیدی بررسی می کند. 20 سوال مربوط به مولفه استقلال و 20 سوال نیز مربوط به مولفه صمیمیت است. هریک از 40 پرسش این پرسشنامه بر اساس یک مقیاس 5 درجه ای (کاملا مخالفم تا کاملا موافقم)، درجه بندی شده است. کمترین نمره هریک از مولفه ها 20 و بیشترین نمره اشان نیز 100 است. کمترین نمره کل پرسشنامه نیز 40 و بیشترین نمره کل پرسشنامه نیز 200 می باشد.کرمی (2009) پایایی این مقیاس را با روش بازآزمایی در مرحله مقدماتی 89/0، در باز آزمایی 89/0 و در مرحله نهایی 92/0 گزارش کرده </a:t>
            </a:r>
            <a:r>
              <a:rPr lang="fa-IR" sz="2000" dirty="0" smtClean="0">
                <a:solidFill>
                  <a:prstClr val="black"/>
                </a:solidFill>
                <a:latin typeface="Calibri" panose="020F0502020204030204"/>
                <a:cs typeface="B Nazanin" panose="00000400000000000000" pitchFamily="2" charset="-78"/>
              </a:rPr>
              <a:t>است. </a:t>
            </a:r>
            <a:r>
              <a:rPr lang="fa-IR" sz="2000" dirty="0">
                <a:solidFill>
                  <a:prstClr val="black"/>
                </a:solidFill>
                <a:latin typeface="Calibri" panose="020F0502020204030204"/>
                <a:cs typeface="B Nazanin" panose="00000400000000000000" pitchFamily="2" charset="-78"/>
              </a:rPr>
              <a:t>پایایی این پرسشنامه در این پژوهش با استفاده از روش آلفای کرونباخ 86/0 برآورد شده است</a:t>
            </a:r>
            <a:r>
              <a:rPr lang="fa-IR" sz="2000" dirty="0" smtClean="0">
                <a:solidFill>
                  <a:prstClr val="black"/>
                </a:solidFill>
                <a:latin typeface="Calibri" panose="020F0502020204030204"/>
                <a:cs typeface="B Nazanin" panose="00000400000000000000" pitchFamily="2" charset="-78"/>
              </a:rPr>
              <a:t>.. </a:t>
            </a:r>
            <a:r>
              <a:rPr lang="fa-IR" sz="2000" dirty="0">
                <a:solidFill>
                  <a:prstClr val="black"/>
                </a:solidFill>
                <a:latin typeface="Calibri" panose="020F0502020204030204"/>
                <a:cs typeface="B Nazanin" panose="00000400000000000000" pitchFamily="2" charset="-78"/>
              </a:rPr>
              <a:t>در این پژوهش نیز پایایی این پرسشنامه با استفاده از آلفای کرونباخ برای مولفه استقلال مقدار 91/0، برای مولفه صمیمیت مقدار 87/0 و برای کل پرسشنامه مقدار 92/0 بدست آمد.</a:t>
            </a:r>
          </a:p>
        </p:txBody>
      </p:sp>
      <p:sp>
        <p:nvSpPr>
          <p:cNvPr id="13" name="Slide Number Placeholder 12"/>
          <p:cNvSpPr>
            <a:spLocks noGrp="1"/>
          </p:cNvSpPr>
          <p:nvPr>
            <p:ph type="sldNum" sz="quarter" idx="12"/>
          </p:nvPr>
        </p:nvSpPr>
        <p:spPr>
          <a:xfrm>
            <a:off x="178942" y="6492875"/>
            <a:ext cx="789383" cy="365125"/>
          </a:xfrm>
        </p:spPr>
        <p:txBody>
          <a:bodyPr/>
          <a:lstStyle/>
          <a:p>
            <a:r>
              <a:rPr lang="fa-IR" sz="1800" dirty="0" smtClean="0"/>
              <a:t>11</a:t>
            </a:r>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058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27017" y="1439396"/>
            <a:ext cx="8177618" cy="411990"/>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347729" y="2120512"/>
            <a:ext cx="8456906" cy="4708981"/>
          </a:xfrm>
          <a:prstGeom prst="rect">
            <a:avLst/>
          </a:prstGeom>
        </p:spPr>
        <p:txBody>
          <a:bodyPr wrap="square">
            <a:spAutoFit/>
          </a:bodyPr>
          <a:lstStyle/>
          <a:p>
            <a:pPr algn="just" rtl="1"/>
            <a:r>
              <a:rPr lang="fa-IR" sz="2000" b="1" dirty="0">
                <a:solidFill>
                  <a:srgbClr val="0070C0"/>
                </a:solidFill>
                <a:cs typeface="B Nazanin" panose="00000400000000000000" pitchFamily="2" charset="-78"/>
              </a:rPr>
              <a:t>پرسشنامه شادکامی </a:t>
            </a:r>
            <a:r>
              <a:rPr lang="fa-IR" sz="2000" b="1" dirty="0" smtClean="0">
                <a:solidFill>
                  <a:srgbClr val="0070C0"/>
                </a:solidFill>
                <a:cs typeface="B Nazanin" panose="00000400000000000000" pitchFamily="2" charset="-78"/>
              </a:rPr>
              <a:t>آکسفورد:</a:t>
            </a:r>
            <a:endParaRPr lang="en-US" sz="2000" b="1" dirty="0">
              <a:solidFill>
                <a:srgbClr val="0070C0"/>
              </a:solidFill>
              <a:cs typeface="B Nazanin" panose="00000400000000000000" pitchFamily="2" charset="-78"/>
            </a:endParaRPr>
          </a:p>
          <a:p>
            <a:pPr algn="just" rtl="1"/>
            <a:r>
              <a:rPr lang="ar-SA" sz="2000" dirty="0" smtClean="0">
                <a:cs typeface="B Nazanin" panose="00000400000000000000" pitchFamily="2" charset="-78"/>
              </a:rPr>
              <a:t>پرسشنامه </a:t>
            </a:r>
            <a:r>
              <a:rPr lang="ar-SA" sz="2000" dirty="0">
                <a:cs typeface="B Nazanin" panose="00000400000000000000" pitchFamily="2" charset="-78"/>
              </a:rPr>
              <a:t>شادکامی آکسفورد دارای 29 ماده است </a:t>
            </a:r>
            <a:r>
              <a:rPr lang="fa-IR" sz="2000" dirty="0">
                <a:cs typeface="B Nazanin" panose="00000400000000000000" pitchFamily="2" charset="-78"/>
              </a:rPr>
              <a:t>که در سال 1989 </a:t>
            </a:r>
            <a:r>
              <a:rPr lang="ar-SA" sz="2000" dirty="0">
                <a:cs typeface="B Nazanin" panose="00000400000000000000" pitchFamily="2" charset="-78"/>
              </a:rPr>
              <a:t>توسط مایکل آرگایل و براساس پرسشنامه افسردگی بک (</a:t>
            </a:r>
            <a:r>
              <a:rPr lang="fa-IR" sz="2000" dirty="0">
                <a:cs typeface="B Nazanin" panose="00000400000000000000" pitchFamily="2" charset="-78"/>
              </a:rPr>
              <a:t>1976</a:t>
            </a:r>
            <a:r>
              <a:rPr lang="ar-SA" sz="2000" dirty="0">
                <a:cs typeface="B Nazanin" panose="00000400000000000000" pitchFamily="2" charset="-78"/>
              </a:rPr>
              <a:t>) ساخته شده است</a:t>
            </a:r>
            <a:r>
              <a:rPr lang="fa-IR" sz="2000" dirty="0">
                <a:cs typeface="B Nazanin" panose="00000400000000000000" pitchFamily="2" charset="-78"/>
              </a:rPr>
              <a:t>. سوالات پرسشنامه براساس طیف چهار درجه­ای(هرگز= صفر تا </a:t>
            </a:r>
            <a:r>
              <a:rPr lang="fa-IR" sz="2000" dirty="0" smtClean="0">
                <a:cs typeface="B Nazanin" panose="00000400000000000000" pitchFamily="2" charset="-78"/>
              </a:rPr>
              <a:t>همیش</a:t>
            </a:r>
            <a:r>
              <a:rPr lang="fa-IR" sz="2000" dirty="0">
                <a:cs typeface="B Nazanin" panose="00000400000000000000" pitchFamily="2" charset="-78"/>
              </a:rPr>
              <a:t>ه</a:t>
            </a:r>
            <a:r>
              <a:rPr lang="fa-IR" sz="2000" dirty="0" smtClean="0">
                <a:cs typeface="B Nazanin" panose="00000400000000000000" pitchFamily="2" charset="-78"/>
              </a:rPr>
              <a:t>= </a:t>
            </a:r>
            <a:r>
              <a:rPr lang="fa-IR" sz="2000" dirty="0">
                <a:cs typeface="B Nazanin" panose="00000400000000000000" pitchFamily="2" charset="-78"/>
              </a:rPr>
              <a:t>3) نمره گذاری می­شود </a:t>
            </a:r>
            <a:r>
              <a:rPr lang="ar-SA" sz="2000" dirty="0">
                <a:cs typeface="B Nazanin" panose="00000400000000000000" pitchFamily="2" charset="-78"/>
              </a:rPr>
              <a:t>و میزان شادکامی فردی را می سنجد. پایه نظری این پرسشنامه تعریف آرگایل و کراسلند از شادکامی است؛ این پرسشنامه شادکامی شامل 3 خرده­مقیاس درجه عاطفه مثبت، میانگین سطح رضایت در طول یک دوره و نداشتن احساس منفی می باشد.</a:t>
            </a:r>
            <a:endParaRPr lang="en-US" sz="2000" dirty="0">
              <a:cs typeface="B Nazanin" panose="00000400000000000000" pitchFamily="2" charset="-78"/>
            </a:endParaRPr>
          </a:p>
          <a:p>
            <a:pPr algn="just" rtl="1"/>
            <a:r>
              <a:rPr lang="ar-SA" sz="2000" dirty="0">
                <a:cs typeface="B Nazanin" panose="00000400000000000000" pitchFamily="2" charset="-78"/>
              </a:rPr>
              <a:t>دامنه نمره بین صفر تا 87 است و نحوه نمره­گذاری بدین شرح است که: </a:t>
            </a:r>
            <a:endParaRPr lang="en-US" sz="2000" dirty="0">
              <a:cs typeface="B Nazanin" panose="00000400000000000000" pitchFamily="2" charset="-78"/>
            </a:endParaRPr>
          </a:p>
          <a:p>
            <a:pPr algn="just" rtl="1"/>
            <a:r>
              <a:rPr lang="ar-SA" sz="2000" dirty="0">
                <a:cs typeface="B Nazanin" panose="00000400000000000000" pitchFamily="2" charset="-78"/>
              </a:rPr>
              <a:t>نمره بین صفر تا 22میزان شادکامی پایین است.</a:t>
            </a:r>
            <a:endParaRPr lang="en-US" sz="2000" dirty="0">
              <a:cs typeface="B Nazanin" panose="00000400000000000000" pitchFamily="2" charset="-78"/>
            </a:endParaRPr>
          </a:p>
          <a:p>
            <a:pPr algn="just" rtl="1"/>
            <a:r>
              <a:rPr lang="ar-SA" sz="2000" dirty="0">
                <a:cs typeface="B Nazanin" panose="00000400000000000000" pitchFamily="2" charset="-78"/>
              </a:rPr>
              <a:t>نمره بین 22 تا 42 میزان شادکامی متوسط است.</a:t>
            </a:r>
            <a:endParaRPr lang="en-US" sz="2000" dirty="0">
              <a:cs typeface="B Nazanin" panose="00000400000000000000" pitchFamily="2" charset="-78"/>
            </a:endParaRPr>
          </a:p>
          <a:p>
            <a:pPr algn="just" rtl="1"/>
            <a:r>
              <a:rPr lang="ar-SA" sz="2000" dirty="0">
                <a:cs typeface="B Nazanin" panose="00000400000000000000" pitchFamily="2" charset="-78"/>
              </a:rPr>
              <a:t>نمره بالاتر از 42 میزان شادکامی بالا است.</a:t>
            </a:r>
            <a:endParaRPr lang="en-US" sz="2000" dirty="0">
              <a:cs typeface="B Nazanin" panose="00000400000000000000" pitchFamily="2" charset="-78"/>
            </a:endParaRPr>
          </a:p>
          <a:p>
            <a:pPr algn="just" rtl="1"/>
            <a:r>
              <a:rPr lang="ar-SA" sz="2000" dirty="0">
                <a:cs typeface="B Nazanin" panose="00000400000000000000" pitchFamily="2" charset="-78"/>
              </a:rPr>
              <a:t>این پرسشنامه در سال </a:t>
            </a:r>
            <a:r>
              <a:rPr lang="fa-IR" sz="2000" dirty="0">
                <a:cs typeface="B Nazanin" panose="00000400000000000000" pitchFamily="2" charset="-78"/>
              </a:rPr>
              <a:t>۱۹۸۹</a:t>
            </a:r>
            <a:r>
              <a:rPr lang="ar-SA" sz="2000" dirty="0">
                <a:cs typeface="B Nazanin" panose="00000400000000000000" pitchFamily="2" charset="-78"/>
              </a:rPr>
              <a:t> توسط آرگایل، مارتین و کراسلند ساخته شد. شیوه ساخت آن به این گونه بود که این پژوهشگران از طریق رایزنی با آرون تی بک، جملات مقیاس افسردگی بک را وارونه کردند و </a:t>
            </a:r>
            <a:r>
              <a:rPr lang="fa-IR" sz="2000" dirty="0">
                <a:cs typeface="B Nazanin" panose="00000400000000000000" pitchFamily="2" charset="-78"/>
              </a:rPr>
              <a:t>۲۱</a:t>
            </a:r>
            <a:r>
              <a:rPr lang="ar-SA" sz="2000" dirty="0">
                <a:cs typeface="B Nazanin" panose="00000400000000000000" pitchFamily="2" charset="-78"/>
              </a:rPr>
              <a:t> گویه به دست آمد. سپس </a:t>
            </a:r>
            <a:r>
              <a:rPr lang="fa-IR" sz="2000" dirty="0">
                <a:cs typeface="B Nazanin" panose="00000400000000000000" pitchFamily="2" charset="-78"/>
              </a:rPr>
              <a:t>۱۱</a:t>
            </a:r>
            <a:r>
              <a:rPr lang="ar-SA" sz="2000" dirty="0">
                <a:cs typeface="B Nazanin" panose="00000400000000000000" pitchFamily="2" charset="-78"/>
              </a:rPr>
              <a:t> ماده به این </a:t>
            </a:r>
            <a:r>
              <a:rPr lang="fa-IR" sz="2000" dirty="0">
                <a:cs typeface="B Nazanin" panose="00000400000000000000" pitchFamily="2" charset="-78"/>
              </a:rPr>
              <a:t>۲۱</a:t>
            </a:r>
            <a:r>
              <a:rPr lang="ar-SA" sz="2000" dirty="0">
                <a:cs typeface="B Nazanin" panose="00000400000000000000" pitchFamily="2" charset="-78"/>
              </a:rPr>
              <a:t> ماده افزوده شد و در نهایت با بررسی‌های نهایی مقیاس </a:t>
            </a:r>
            <a:r>
              <a:rPr lang="fa-IR" sz="2000" dirty="0">
                <a:cs typeface="B Nazanin" panose="00000400000000000000" pitchFamily="2" charset="-78"/>
              </a:rPr>
              <a:t>۲۹</a:t>
            </a:r>
            <a:r>
              <a:rPr lang="ar-SA" sz="2000" dirty="0">
                <a:cs typeface="B Nazanin" panose="00000400000000000000" pitchFamily="2" charset="-78"/>
              </a:rPr>
              <a:t> گویه ای پرسشنامه شادکامی آکسفورد </a:t>
            </a:r>
            <a:r>
              <a:rPr lang="x-none" sz="2000" dirty="0">
                <a:cs typeface="B Nazanin" panose="00000400000000000000" pitchFamily="2" charset="-78"/>
              </a:rPr>
              <a:t>(OHI) </a:t>
            </a:r>
            <a:r>
              <a:rPr lang="ar-SA" sz="2000" dirty="0">
                <a:cs typeface="B Nazanin" panose="00000400000000000000" pitchFamily="2" charset="-78"/>
              </a:rPr>
              <a:t>پدید آمد. همچنین در سال‌های بعد این پرسشنامه تغییراتی یافت و با نام</a:t>
            </a:r>
            <a:r>
              <a:rPr lang="x-none" sz="2000" dirty="0">
                <a:cs typeface="B Nazanin" panose="00000400000000000000" pitchFamily="2" charset="-78"/>
              </a:rPr>
              <a:t> oxford happiness questionnaire </a:t>
            </a:r>
            <a:r>
              <a:rPr lang="ar-SA" sz="2000" dirty="0">
                <a:cs typeface="B Nazanin" panose="00000400000000000000" pitchFamily="2" charset="-78"/>
              </a:rPr>
              <a:t>یا با اختصار </a:t>
            </a:r>
            <a:r>
              <a:rPr lang="x-none" sz="2000" dirty="0">
                <a:cs typeface="B Nazanin" panose="00000400000000000000" pitchFamily="2" charset="-78"/>
              </a:rPr>
              <a:t>OHQ </a:t>
            </a:r>
            <a:r>
              <a:rPr lang="ar-SA" sz="2000" dirty="0">
                <a:cs typeface="B Nazanin" panose="00000400000000000000" pitchFamily="2" charset="-78"/>
              </a:rPr>
              <a:t>منتشر شد</a:t>
            </a:r>
            <a:r>
              <a:rPr lang="ar-SA" sz="2000" dirty="0" smtClean="0">
                <a:cs typeface="B Nazanin" panose="00000400000000000000" pitchFamily="2" charset="-78"/>
              </a:rPr>
              <a:t>.</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r>
              <a:rPr lang="fa-IR" sz="1800" dirty="0" smtClean="0"/>
              <a:t>12</a:t>
            </a:r>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3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6206" y="1429295"/>
            <a:ext cx="8130065" cy="386442"/>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000" b="1" dirty="0">
                <a:solidFill>
                  <a:srgbClr val="000000"/>
                </a:solidFill>
                <a:latin typeface="Calibri" panose="020F0502020204030204" pitchFamily="34" charset="0"/>
                <a:ea typeface="Calibri" panose="020F0502020204030204" pitchFamily="34" charset="0"/>
                <a:cs typeface="B Zar" panose="00000400000000000000" pitchFamily="2" charset="-78"/>
              </a:rPr>
              <a:t>اعتبار و پایایی ابزارروش تجزیه و تحلیل داده‌ها</a:t>
            </a:r>
            <a:endParaRPr lang="en-US" sz="2000" b="1" dirty="0">
              <a:solidFill>
                <a:srgbClr val="000000"/>
              </a:solidFill>
              <a:latin typeface="Calibri" panose="020F0502020204030204" pitchFamily="34" charset="0"/>
              <a:ea typeface="Calibri" panose="020F0502020204030204" pitchFamily="34" charset="0"/>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412123" y="2425307"/>
            <a:ext cx="8384148" cy="2362185"/>
          </a:xfrm>
          <a:prstGeom prst="rect">
            <a:avLst/>
          </a:prstGeom>
        </p:spPr>
        <p:txBody>
          <a:bodyPr wrap="square">
            <a:spAutoFit/>
          </a:bodyPr>
          <a:lstStyle/>
          <a:p>
            <a:pPr algn="just" rtl="1">
              <a:lnSpc>
                <a:spcPct val="150000"/>
              </a:lnSpc>
            </a:pPr>
            <a:r>
              <a:rPr lang="ar-SA" sz="2000" dirty="0">
                <a:solidFill>
                  <a:srgbClr val="000000"/>
                </a:solidFill>
                <a:latin typeface="Calibri" panose="020F0502020204030204" pitchFamily="34" charset="0"/>
                <a:ea typeface="Calibri" panose="020F0502020204030204" pitchFamily="34" charset="0"/>
                <a:cs typeface="B Nazanin" panose="00000400000000000000" pitchFamily="2" charset="-78"/>
              </a:rPr>
              <a:t>جهت سنجش اعتبار ابزار اندازه­گیری از اعتبار محتوایی و جهت سنجش پایایی ابزار از آلفای کرون­باخ استفاده </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و مورد تایید واقع </a:t>
            </a:r>
            <a:r>
              <a:rPr lang="ar-SA"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شد</a:t>
            </a:r>
            <a:r>
              <a:rPr lang="fa-IR" sz="20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algn="just" rtl="1">
              <a:lnSpc>
                <a:spcPct val="150000"/>
              </a:lnSpc>
            </a:pPr>
            <a:r>
              <a:rPr lang="fa-IR" sz="2000" dirty="0" smtClean="0">
                <a:cs typeface="B Nazanin" panose="00000400000000000000" pitchFamily="2" charset="-78"/>
              </a:rPr>
              <a:t>جهت </a:t>
            </a:r>
            <a:r>
              <a:rPr lang="fa-IR" sz="2000" dirty="0">
                <a:cs typeface="B Nazanin" panose="00000400000000000000" pitchFamily="2" charset="-78"/>
              </a:rPr>
              <a:t>تجزیه و تحلیل اطلاعات از نرم افزار </a:t>
            </a:r>
            <a:r>
              <a:rPr lang="en-US" sz="2000" dirty="0" err="1">
                <a:cs typeface="B Nazanin" panose="00000400000000000000" pitchFamily="2" charset="-78"/>
              </a:rPr>
              <a:t>spss</a:t>
            </a:r>
            <a:r>
              <a:rPr lang="fa-IR" sz="2000" dirty="0">
                <a:cs typeface="B Nazanin" panose="00000400000000000000" pitchFamily="2" charset="-78"/>
              </a:rPr>
              <a:t> نسخه 24 استفاده شد. بخش اول آمار توصیفی شامل میانگین و انحراف استاندارد و بخش دوم آمار استباطی و آزمون فرضیه­ها بود. به گونه ای که پس از تایید پیش فرض­ها از آزمون تحلیل کواریانس استفاده شد.</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r>
              <a:rPr lang="fa-IR" sz="1800" dirty="0" smtClean="0"/>
              <a:t>13</a:t>
            </a:r>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071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5577" y="1431129"/>
            <a:ext cx="8172531" cy="39564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728743041"/>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a:xfrm>
            <a:off x="140885" y="6374990"/>
            <a:ext cx="789383" cy="365125"/>
          </a:xfrm>
        </p:spPr>
        <p:txBody>
          <a:bodyPr/>
          <a:lstStyle/>
          <a:p>
            <a:r>
              <a:rPr lang="fa-IR" sz="1800" dirty="0" smtClean="0"/>
              <a:t>14</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896315480"/>
              </p:ext>
            </p:extLst>
          </p:nvPr>
        </p:nvGraphicFramePr>
        <p:xfrm>
          <a:off x="1076280" y="3007427"/>
          <a:ext cx="7027815" cy="1554480"/>
        </p:xfrm>
        <a:graphic>
          <a:graphicData uri="http://schemas.openxmlformats.org/drawingml/2006/table">
            <a:tbl>
              <a:tblPr rtl="1" firstRow="1" firstCol="1" bandRow="1"/>
              <a:tblGrid>
                <a:gridCol w="1311978">
                  <a:extLst>
                    <a:ext uri="{9D8B030D-6E8A-4147-A177-3AD203B41FA5}">
                      <a16:colId xmlns:a16="http://schemas.microsoft.com/office/drawing/2014/main" val="3438285004"/>
                    </a:ext>
                  </a:extLst>
                </a:gridCol>
                <a:gridCol w="1194250">
                  <a:extLst>
                    <a:ext uri="{9D8B030D-6E8A-4147-A177-3AD203B41FA5}">
                      <a16:colId xmlns:a16="http://schemas.microsoft.com/office/drawing/2014/main" val="1487940855"/>
                    </a:ext>
                  </a:extLst>
                </a:gridCol>
                <a:gridCol w="800157">
                  <a:extLst>
                    <a:ext uri="{9D8B030D-6E8A-4147-A177-3AD203B41FA5}">
                      <a16:colId xmlns:a16="http://schemas.microsoft.com/office/drawing/2014/main" val="1862799965"/>
                    </a:ext>
                  </a:extLst>
                </a:gridCol>
                <a:gridCol w="917886">
                  <a:extLst>
                    <a:ext uri="{9D8B030D-6E8A-4147-A177-3AD203B41FA5}">
                      <a16:colId xmlns:a16="http://schemas.microsoft.com/office/drawing/2014/main" val="3752144349"/>
                    </a:ext>
                  </a:extLst>
                </a:gridCol>
                <a:gridCol w="1401772">
                  <a:extLst>
                    <a:ext uri="{9D8B030D-6E8A-4147-A177-3AD203B41FA5}">
                      <a16:colId xmlns:a16="http://schemas.microsoft.com/office/drawing/2014/main" val="3877789753"/>
                    </a:ext>
                  </a:extLst>
                </a:gridCol>
                <a:gridCol w="1401772">
                  <a:extLst>
                    <a:ext uri="{9D8B030D-6E8A-4147-A177-3AD203B41FA5}">
                      <a16:colId xmlns:a16="http://schemas.microsoft.com/office/drawing/2014/main" val="3853893236"/>
                    </a:ext>
                  </a:extLst>
                </a:gridCol>
              </a:tblGrid>
              <a:tr h="310896">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تعداد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انحراف استاندارد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40749"/>
                  </a:ext>
                </a:extLst>
              </a:tr>
              <a:tr h="310896">
                <a:tc rowSpan="4">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نشخوار ذهنی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26/58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36/17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086086"/>
                  </a:ext>
                </a:extLst>
              </a:tr>
              <a:tr h="310896">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46/58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48/17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493493"/>
                  </a:ext>
                </a:extLst>
              </a:tr>
              <a:tr h="310896">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46/35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39/21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077244"/>
                  </a:ext>
                </a:extLst>
              </a:tr>
              <a:tr h="310896">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86/58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62/17</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57202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082135"/>
              </p:ext>
            </p:extLst>
          </p:nvPr>
        </p:nvGraphicFramePr>
        <p:xfrm>
          <a:off x="1037089" y="5040648"/>
          <a:ext cx="7067006" cy="1516905"/>
        </p:xfrm>
        <a:graphic>
          <a:graphicData uri="http://schemas.openxmlformats.org/drawingml/2006/table">
            <a:tbl>
              <a:tblPr rtl="1" firstRow="1" firstCol="1" bandRow="1"/>
              <a:tblGrid>
                <a:gridCol w="1319295">
                  <a:extLst>
                    <a:ext uri="{9D8B030D-6E8A-4147-A177-3AD203B41FA5}">
                      <a16:colId xmlns:a16="http://schemas.microsoft.com/office/drawing/2014/main" val="335730897"/>
                    </a:ext>
                  </a:extLst>
                </a:gridCol>
                <a:gridCol w="1200910">
                  <a:extLst>
                    <a:ext uri="{9D8B030D-6E8A-4147-A177-3AD203B41FA5}">
                      <a16:colId xmlns:a16="http://schemas.microsoft.com/office/drawing/2014/main" val="3278793061"/>
                    </a:ext>
                  </a:extLst>
                </a:gridCol>
                <a:gridCol w="804620">
                  <a:extLst>
                    <a:ext uri="{9D8B030D-6E8A-4147-A177-3AD203B41FA5}">
                      <a16:colId xmlns:a16="http://schemas.microsoft.com/office/drawing/2014/main" val="2001514767"/>
                    </a:ext>
                  </a:extLst>
                </a:gridCol>
                <a:gridCol w="923005">
                  <a:extLst>
                    <a:ext uri="{9D8B030D-6E8A-4147-A177-3AD203B41FA5}">
                      <a16:colId xmlns:a16="http://schemas.microsoft.com/office/drawing/2014/main" val="554054091"/>
                    </a:ext>
                  </a:extLst>
                </a:gridCol>
                <a:gridCol w="1409588">
                  <a:extLst>
                    <a:ext uri="{9D8B030D-6E8A-4147-A177-3AD203B41FA5}">
                      <a16:colId xmlns:a16="http://schemas.microsoft.com/office/drawing/2014/main" val="2830324895"/>
                    </a:ext>
                  </a:extLst>
                </a:gridCol>
                <a:gridCol w="1409588">
                  <a:extLst>
                    <a:ext uri="{9D8B030D-6E8A-4147-A177-3AD203B41FA5}">
                      <a16:colId xmlns:a16="http://schemas.microsoft.com/office/drawing/2014/main" val="2295559262"/>
                    </a:ext>
                  </a:extLst>
                </a:gridCol>
              </a:tblGrid>
              <a:tr h="303381">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تعداد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انحراف استاندارد</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7553"/>
                  </a:ext>
                </a:extLst>
              </a:tr>
              <a:tr h="303381">
                <a:tc rowSpan="4">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شادکامی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4/19</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17/21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6284"/>
                  </a:ext>
                </a:extLst>
              </a:tr>
              <a:tr h="30338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33/17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23/16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110316"/>
                  </a:ext>
                </a:extLst>
              </a:tr>
              <a:tr h="303381">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52/16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152593"/>
                  </a:ext>
                </a:extLst>
              </a:tr>
              <a:tr h="303381">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33/18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17/19</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92185"/>
                  </a:ext>
                </a:extLst>
              </a:tr>
            </a:tbl>
          </a:graphicData>
        </a:graphic>
      </p:graphicFrame>
      <p:sp>
        <p:nvSpPr>
          <p:cNvPr id="8" name="Rectangle 7"/>
          <p:cNvSpPr/>
          <p:nvPr/>
        </p:nvSpPr>
        <p:spPr>
          <a:xfrm>
            <a:off x="653143" y="2128577"/>
            <a:ext cx="8151492" cy="707886"/>
          </a:xfrm>
          <a:prstGeom prst="rect">
            <a:avLst/>
          </a:prstGeom>
        </p:spPr>
        <p:txBody>
          <a:bodyPr wrap="square">
            <a:spAutoFit/>
          </a:bodyPr>
          <a:lstStyle/>
          <a:p>
            <a:pPr algn="r"/>
            <a:r>
              <a:rPr lang="ar-SA" sz="2000" b="1" dirty="0">
                <a:cs typeface="B Nazanin" panose="00000400000000000000" pitchFamily="2" charset="-78"/>
              </a:rPr>
              <a:t>توزیع پراکندگی وضعیت نمرات نشخوار ذهنی</a:t>
            </a:r>
            <a:r>
              <a:rPr lang="fa-IR" sz="2000" b="1" dirty="0">
                <a:cs typeface="B Nazanin" panose="00000400000000000000" pitchFamily="2" charset="-78"/>
              </a:rPr>
              <a:t> و شادکامی</a:t>
            </a:r>
            <a:r>
              <a:rPr lang="ar-SA" sz="2000" b="1" dirty="0">
                <a:cs typeface="B Nazanin" panose="00000400000000000000" pitchFamily="2" charset="-78"/>
              </a:rPr>
              <a:t> پاسخگویان دو گروه در پیش آزمون و پس آزمون</a:t>
            </a:r>
            <a:r>
              <a:rPr lang="ar-SA" b="1" dirty="0" smtClean="0"/>
              <a:t>:</a:t>
            </a:r>
            <a:endParaRPr lang="en-US" dirty="0"/>
          </a:p>
        </p:txBody>
      </p:sp>
    </p:spTree>
    <p:extLst>
      <p:ext uri="{BB962C8B-B14F-4D97-AF65-F5344CB8AC3E}">
        <p14:creationId xmlns:p14="http://schemas.microsoft.com/office/powerpoint/2010/main" val="2312892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13954" y="1421549"/>
            <a:ext cx="8131858" cy="405737"/>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406832746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a:xfrm>
            <a:off x="336550" y="6184866"/>
            <a:ext cx="789383" cy="365125"/>
          </a:xfrm>
        </p:spPr>
        <p:txBody>
          <a:bodyPr/>
          <a:lstStyle/>
          <a:p>
            <a:r>
              <a:rPr lang="fa-IR" sz="1800" dirty="0" smtClean="0"/>
              <a:t>15</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374962515"/>
              </p:ext>
            </p:extLst>
          </p:nvPr>
        </p:nvGraphicFramePr>
        <p:xfrm>
          <a:off x="613954" y="2556204"/>
          <a:ext cx="8094153" cy="2879361"/>
        </p:xfrm>
        <a:graphic>
          <a:graphicData uri="http://schemas.openxmlformats.org/drawingml/2006/table">
            <a:tbl>
              <a:tblPr rtl="1" firstRow="1" firstCol="1" bandRow="1"/>
              <a:tblGrid>
                <a:gridCol w="1485943">
                  <a:extLst>
                    <a:ext uri="{9D8B030D-6E8A-4147-A177-3AD203B41FA5}">
                      <a16:colId xmlns:a16="http://schemas.microsoft.com/office/drawing/2014/main" val="2403436409"/>
                    </a:ext>
                  </a:extLst>
                </a:gridCol>
                <a:gridCol w="1352604">
                  <a:extLst>
                    <a:ext uri="{9D8B030D-6E8A-4147-A177-3AD203B41FA5}">
                      <a16:colId xmlns:a16="http://schemas.microsoft.com/office/drawing/2014/main" val="3785512735"/>
                    </a:ext>
                  </a:extLst>
                </a:gridCol>
                <a:gridCol w="906255">
                  <a:extLst>
                    <a:ext uri="{9D8B030D-6E8A-4147-A177-3AD203B41FA5}">
                      <a16:colId xmlns:a16="http://schemas.microsoft.com/office/drawing/2014/main" val="2621225247"/>
                    </a:ext>
                  </a:extLst>
                </a:gridCol>
                <a:gridCol w="1237345">
                  <a:extLst>
                    <a:ext uri="{9D8B030D-6E8A-4147-A177-3AD203B41FA5}">
                      <a16:colId xmlns:a16="http://schemas.microsoft.com/office/drawing/2014/main" val="2512041473"/>
                    </a:ext>
                  </a:extLst>
                </a:gridCol>
                <a:gridCol w="1556003">
                  <a:extLst>
                    <a:ext uri="{9D8B030D-6E8A-4147-A177-3AD203B41FA5}">
                      <a16:colId xmlns:a16="http://schemas.microsoft.com/office/drawing/2014/main" val="938847526"/>
                    </a:ext>
                  </a:extLst>
                </a:gridCol>
                <a:gridCol w="1556003">
                  <a:extLst>
                    <a:ext uri="{9D8B030D-6E8A-4147-A177-3AD203B41FA5}">
                      <a16:colId xmlns:a16="http://schemas.microsoft.com/office/drawing/2014/main" val="1154550919"/>
                    </a:ext>
                  </a:extLst>
                </a:gridCol>
              </a:tblGrid>
              <a:tr h="319929">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آزمون</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درجه آزادی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سطح معنی داری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851641"/>
                  </a:ext>
                </a:extLst>
              </a:tr>
              <a:tr h="319929">
                <a:tc rowSpan="4">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نشخوار ذهنی</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489846"/>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88/0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09/0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827289"/>
                  </a:ext>
                </a:extLst>
              </a:tr>
              <a:tr h="319929">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65/0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058/0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611472"/>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463706"/>
                  </a:ext>
                </a:extLst>
              </a:tr>
              <a:tr h="319929">
                <a:tc rowSpan="4">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شادکامی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75/0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086006"/>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79/0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223425"/>
                  </a:ext>
                </a:extLst>
              </a:tr>
              <a:tr h="319929">
                <a:tc vMerge="1">
                  <a:txBody>
                    <a:bodyPr/>
                    <a:lstStyle/>
                    <a:p>
                      <a:endParaRPr lang="en-US"/>
                    </a:p>
                  </a:txBody>
                  <a:tcPr/>
                </a:tc>
                <a:tc rowSpan="2">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پس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71051"/>
                  </a:ext>
                </a:extLst>
              </a:tr>
              <a:tr h="319929">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71/0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290203"/>
                  </a:ext>
                </a:extLst>
              </a:tr>
            </a:tbl>
          </a:graphicData>
        </a:graphic>
      </p:graphicFrame>
      <p:sp>
        <p:nvSpPr>
          <p:cNvPr id="7" name="Rectangle 1"/>
          <p:cNvSpPr>
            <a:spLocks noChangeArrowheads="1"/>
          </p:cNvSpPr>
          <p:nvPr/>
        </p:nvSpPr>
        <p:spPr bwMode="auto">
          <a:xfrm>
            <a:off x="3518726" y="1995853"/>
            <a:ext cx="562527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60363"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360363" algn="r" defTabSz="914400" rtl="1" eaLnBrk="0" fontAlgn="base" latinLnBrk="0" hangingPunct="0">
              <a:lnSpc>
                <a:spcPct val="100000"/>
              </a:lnSpc>
              <a:spcBef>
                <a:spcPct val="0"/>
              </a:spcBef>
              <a:spcAft>
                <a:spcPct val="0"/>
              </a:spcAft>
              <a:buClrTx/>
              <a:buSzTx/>
              <a:buFontTx/>
              <a:buNone/>
              <a:tabLst>
                <a:tab pos="2465388" algn="l"/>
              </a:tabLst>
            </a:pPr>
            <a:r>
              <a:rPr lang="fa-IR" altLang="en-US" sz="2000" b="1" dirty="0">
                <a:latin typeface="+mn-lt"/>
                <a:cs typeface="B Nazanin" panose="00000400000000000000" pitchFamily="2" charset="-78"/>
              </a:rPr>
              <a:t>بررسی نرمال بودن داده­ها از طریق آزمون </a:t>
            </a:r>
            <a:r>
              <a:rPr lang="fa-IR" altLang="en-US" sz="2000" b="1" dirty="0" smtClean="0">
                <a:latin typeface="+mn-lt"/>
                <a:cs typeface="B Nazanin" panose="00000400000000000000" pitchFamily="2" charset="-78"/>
              </a:rPr>
              <a:t>شاپیروویلک</a:t>
            </a:r>
            <a:r>
              <a:rPr lang="en-US" altLang="en-US" sz="2000" b="1" dirty="0" smtClean="0">
                <a:latin typeface="+mn-lt"/>
                <a:cs typeface="B Nazanin" panose="00000400000000000000" pitchFamily="2" charset="-78"/>
              </a:rPr>
              <a:t>:</a:t>
            </a:r>
            <a:endParaRPr lang="en-US" altLang="en-US" sz="2000" b="1" dirty="0">
              <a:latin typeface="+mn-lt"/>
              <a:cs typeface="B Nazanin" panose="00000400000000000000" pitchFamily="2" charset="-78"/>
            </a:endParaRPr>
          </a:p>
          <a:p>
            <a:pPr marL="0" marR="0" lvl="0" indent="360363" algn="l"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ectangle 9"/>
          <p:cNvSpPr/>
          <p:nvPr/>
        </p:nvSpPr>
        <p:spPr>
          <a:xfrm>
            <a:off x="336549" y="5677035"/>
            <a:ext cx="8468085" cy="1015663"/>
          </a:xfrm>
          <a:prstGeom prst="rect">
            <a:avLst/>
          </a:prstGeom>
        </p:spPr>
        <p:txBody>
          <a:bodyPr wrap="square">
            <a:spAutoFit/>
          </a:bodyPr>
          <a:lstStyle/>
          <a:p>
            <a:pPr algn="r"/>
            <a:r>
              <a:rPr lang="ar-SA" sz="2000" dirty="0" smtClean="0">
                <a:cs typeface="B Nazanin" panose="00000400000000000000" pitchFamily="2" charset="-78"/>
              </a:rPr>
              <a:t>مطابق جدول ملاحظه مي‌شود كه سطح معني‌داري آزمون فوق در مورد هر دو متغیر نشخوار ذهنی و شادکامی دو گروه در پیش و پس آزمون</a:t>
            </a:r>
            <a:r>
              <a:rPr lang="fa-IR" sz="2000" dirty="0" smtClean="0">
                <a:cs typeface="B Nazanin" panose="00000400000000000000" pitchFamily="2" charset="-78"/>
              </a:rPr>
              <a:t> در سطح</a:t>
            </a:r>
            <a:r>
              <a:rPr lang="ar-SA" sz="2000" dirty="0" smtClean="0">
                <a:cs typeface="B Nazanin" panose="00000400000000000000" pitchFamily="2" charset="-78"/>
              </a:rPr>
              <a:t>،</a:t>
            </a:r>
            <a:r>
              <a:rPr lang="fa-IR" sz="2000" dirty="0" smtClean="0">
                <a:cs typeface="B Nazanin" panose="00000400000000000000" pitchFamily="2" charset="-78"/>
              </a:rPr>
              <a:t> نرمال </a:t>
            </a:r>
            <a:r>
              <a:rPr lang="ar-SA" sz="2000" dirty="0" smtClean="0">
                <a:cs typeface="B Nazanin" panose="00000400000000000000" pitchFamily="2" charset="-78"/>
              </a:rPr>
              <a:t>می باشند</a:t>
            </a:r>
            <a:r>
              <a:rPr lang="fa-IR" sz="2000" dirty="0" smtClean="0">
                <a:cs typeface="B Nazanin" panose="00000400000000000000" pitchFamily="2" charset="-78"/>
              </a:rPr>
              <a:t>.</a:t>
            </a:r>
            <a:endParaRPr lang="en-US" sz="2000" dirty="0" smtClean="0">
              <a:cs typeface="B Nazanin" panose="00000400000000000000" pitchFamily="2" charset="-78"/>
            </a:endParaRPr>
          </a:p>
          <a:p>
            <a:pPr algn="r"/>
            <a:r>
              <a:rPr lang="en-US" sz="2000" dirty="0" smtClean="0">
                <a:cs typeface="B Nazanin" panose="00000400000000000000" pitchFamily="2" charset="-78"/>
              </a:rPr>
              <a:t>(</a:t>
            </a:r>
            <a:r>
              <a:rPr lang="en-US" sz="2000" dirty="0" smtClean="0">
                <a:cs typeface="B Nazanin" panose="00000400000000000000" pitchFamily="2" charset="-78"/>
              </a:rPr>
              <a:t>p&lt;0.05) </a:t>
            </a:r>
            <a:endParaRPr lang="en-US" sz="2000" dirty="0">
              <a:cs typeface="B Nazanin" panose="00000400000000000000" pitchFamily="2" charset="-78"/>
            </a:endParaRPr>
          </a:p>
        </p:txBody>
      </p:sp>
    </p:spTree>
    <p:extLst>
      <p:ext uri="{BB962C8B-B14F-4D97-AF65-F5344CB8AC3E}">
        <p14:creationId xmlns:p14="http://schemas.microsoft.com/office/powerpoint/2010/main" val="3734057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58825" y="1438257"/>
            <a:ext cx="8349283" cy="44630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امار استنباطی</a:t>
            </a:r>
            <a:endParaRPr lang="en-US" sz="2400" b="1" dirty="0">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111955" y="6344301"/>
            <a:ext cx="789383" cy="365125"/>
          </a:xfrm>
        </p:spPr>
        <p:txBody>
          <a:bodyPr/>
          <a:lstStyle/>
          <a:p>
            <a:r>
              <a:rPr lang="fa-IR" sz="1800" dirty="0" smtClean="0"/>
              <a:t>16</a:t>
            </a:r>
            <a:endParaRPr lang="en-US" dirty="0"/>
          </a:p>
        </p:txBody>
      </p:sp>
      <p:sp>
        <p:nvSpPr>
          <p:cNvPr id="9" name="Rectangle 8"/>
          <p:cNvSpPr/>
          <p:nvPr/>
        </p:nvSpPr>
        <p:spPr>
          <a:xfrm>
            <a:off x="522514" y="2098763"/>
            <a:ext cx="8282121" cy="1323439"/>
          </a:xfrm>
          <a:prstGeom prst="rect">
            <a:avLst/>
          </a:prstGeom>
        </p:spPr>
        <p:txBody>
          <a:bodyPr wrap="square">
            <a:spAutoFit/>
          </a:bodyPr>
          <a:lstStyle/>
          <a:p>
            <a:pPr algn="r" rtl="1"/>
            <a:r>
              <a:rPr lang="fa-IR" sz="2000" b="1" dirty="0">
                <a:cs typeface="B Nazanin" panose="00000400000000000000" pitchFamily="2" charset="-78"/>
              </a:rPr>
              <a:t>دراین  بخش جهت ازمودن فرضیه ها از ازمون کواریانس </a:t>
            </a:r>
            <a:r>
              <a:rPr lang="fa-IR" sz="2000" b="1" dirty="0" smtClean="0">
                <a:cs typeface="B Nazanin" panose="00000400000000000000" pitchFamily="2" charset="-78"/>
              </a:rPr>
              <a:t>استفاده </a:t>
            </a:r>
            <a:r>
              <a:rPr lang="fa-IR" sz="2000" b="1" dirty="0">
                <a:cs typeface="B Nazanin" panose="00000400000000000000" pitchFamily="2" charset="-78"/>
              </a:rPr>
              <a:t>شده است .</a:t>
            </a:r>
            <a:r>
              <a:rPr lang="ar-SA" sz="2000" b="1" dirty="0">
                <a:cs typeface="B Nazanin" panose="00000400000000000000" pitchFamily="2" charset="-78"/>
              </a:rPr>
              <a:t> ابتدا پیش فرض شیب رگرسیون و  لون جهت همگنی </a:t>
            </a:r>
            <a:r>
              <a:rPr lang="fa-IR" sz="2000" b="1" dirty="0" smtClean="0">
                <a:cs typeface="B Nazanin" panose="00000400000000000000" pitchFamily="2" charset="-78"/>
              </a:rPr>
              <a:t>بررسی</a:t>
            </a:r>
            <a:r>
              <a:rPr lang="ar-SA" sz="2000" b="1" dirty="0" smtClean="0">
                <a:cs typeface="B Nazanin" panose="00000400000000000000" pitchFamily="2" charset="-78"/>
              </a:rPr>
              <a:t> شد.</a:t>
            </a:r>
            <a:endParaRPr lang="fa-IR" sz="2000" b="1" dirty="0" smtClean="0">
              <a:cs typeface="B Nazanin" panose="00000400000000000000" pitchFamily="2" charset="-78"/>
            </a:endParaRPr>
          </a:p>
          <a:p>
            <a:pPr algn="r" rtl="1"/>
            <a:endParaRPr lang="fa-IR" sz="2000" b="1" dirty="0" smtClean="0">
              <a:cs typeface="B Nazanin" panose="00000400000000000000" pitchFamily="2" charset="-78"/>
            </a:endParaRPr>
          </a:p>
          <a:p>
            <a:pPr algn="ctr" rtl="1"/>
            <a:r>
              <a:rPr lang="ar-SA" sz="2000" b="1" dirty="0" smtClean="0">
                <a:solidFill>
                  <a:srgbClr val="0070C0"/>
                </a:solidFill>
                <a:cs typeface="B Nazanin" panose="00000400000000000000" pitchFamily="2" charset="-78"/>
              </a:rPr>
              <a:t>فرضیه اول</a:t>
            </a:r>
            <a:r>
              <a:rPr lang="ar-SA" sz="2000" b="1" dirty="0">
                <a:solidFill>
                  <a:srgbClr val="0070C0"/>
                </a:solidFill>
                <a:cs typeface="B Nazanin" panose="00000400000000000000" pitchFamily="2" charset="-78"/>
              </a:rPr>
              <a:t>: آموزش ذهن­آگاهی بر نشخوار ذهنی افراد دارای اختلال افسردگی اثربخش است</a:t>
            </a:r>
            <a:r>
              <a:rPr lang="ar-SA" sz="2000" b="1" dirty="0" smtClean="0">
                <a:solidFill>
                  <a:srgbClr val="0070C0"/>
                </a:solidFill>
              </a:rPr>
              <a:t>.</a:t>
            </a:r>
            <a:endParaRPr lang="en-US" sz="2000" b="1"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94322126"/>
              </p:ext>
            </p:extLst>
          </p:nvPr>
        </p:nvGraphicFramePr>
        <p:xfrm>
          <a:off x="901338" y="4172931"/>
          <a:ext cx="7484698" cy="1998269"/>
        </p:xfrm>
        <a:graphic>
          <a:graphicData uri="http://schemas.openxmlformats.org/drawingml/2006/table">
            <a:tbl>
              <a:tblPr rtl="1" firstRow="1" firstCol="1" bandRow="1"/>
              <a:tblGrid>
                <a:gridCol w="1444677">
                  <a:extLst>
                    <a:ext uri="{9D8B030D-6E8A-4147-A177-3AD203B41FA5}">
                      <a16:colId xmlns:a16="http://schemas.microsoft.com/office/drawing/2014/main" val="244660428"/>
                    </a:ext>
                  </a:extLst>
                </a:gridCol>
                <a:gridCol w="1210431">
                  <a:extLst>
                    <a:ext uri="{9D8B030D-6E8A-4147-A177-3AD203B41FA5}">
                      <a16:colId xmlns:a16="http://schemas.microsoft.com/office/drawing/2014/main" val="3873196031"/>
                    </a:ext>
                  </a:extLst>
                </a:gridCol>
                <a:gridCol w="1021914">
                  <a:extLst>
                    <a:ext uri="{9D8B030D-6E8A-4147-A177-3AD203B41FA5}">
                      <a16:colId xmlns:a16="http://schemas.microsoft.com/office/drawing/2014/main" val="2681557070"/>
                    </a:ext>
                  </a:extLst>
                </a:gridCol>
                <a:gridCol w="1233761">
                  <a:extLst>
                    <a:ext uri="{9D8B030D-6E8A-4147-A177-3AD203B41FA5}">
                      <a16:colId xmlns:a16="http://schemas.microsoft.com/office/drawing/2014/main" val="942394518"/>
                    </a:ext>
                  </a:extLst>
                </a:gridCol>
                <a:gridCol w="681275">
                  <a:extLst>
                    <a:ext uri="{9D8B030D-6E8A-4147-A177-3AD203B41FA5}">
                      <a16:colId xmlns:a16="http://schemas.microsoft.com/office/drawing/2014/main" val="446113497"/>
                    </a:ext>
                  </a:extLst>
                </a:gridCol>
                <a:gridCol w="946320">
                  <a:extLst>
                    <a:ext uri="{9D8B030D-6E8A-4147-A177-3AD203B41FA5}">
                      <a16:colId xmlns:a16="http://schemas.microsoft.com/office/drawing/2014/main" val="1520219743"/>
                    </a:ext>
                  </a:extLst>
                </a:gridCol>
                <a:gridCol w="946320">
                  <a:extLst>
                    <a:ext uri="{9D8B030D-6E8A-4147-A177-3AD203B41FA5}">
                      <a16:colId xmlns:a16="http://schemas.microsoft.com/office/drawing/2014/main" val="2423147720"/>
                    </a:ext>
                  </a:extLst>
                </a:gridCol>
              </a:tblGrid>
              <a:tr h="630881">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مقياس</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مجموع</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درجه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آزادي</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ميانگين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F</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سطح </a:t>
                      </a:r>
                      <a:b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b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معنی داری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مجذور اتا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576141"/>
                  </a:ext>
                </a:extLst>
              </a:tr>
              <a:tr h="315442">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26/892</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26/892</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44/2</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13/0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08/0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84313"/>
                  </a:ext>
                </a:extLst>
              </a:tr>
              <a:tr h="315442">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84/4083</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84/4083</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17/11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002/0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29/0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588237"/>
                  </a:ext>
                </a:extLst>
              </a:tr>
              <a:tr h="736504">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خطا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19/9863</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3/365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31684"/>
                  </a:ext>
                </a:extLst>
              </a:tr>
            </a:tbl>
          </a:graphicData>
        </a:graphic>
      </p:graphicFrame>
      <p:sp>
        <p:nvSpPr>
          <p:cNvPr id="4" name="Rectangle 1"/>
          <p:cNvSpPr>
            <a:spLocks noChangeArrowheads="1"/>
          </p:cNvSpPr>
          <p:nvPr/>
        </p:nvSpPr>
        <p:spPr bwMode="auto">
          <a:xfrm>
            <a:off x="1162594" y="3817267"/>
            <a:ext cx="70408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نتایج تحلیل کوواریانس تأثیر آموزش ذهن­آگاهی بر کاهش نشخوار ذهنی پاسخگویان</a:t>
            </a:r>
            <a:endParaRPr lang="en-US" altLang="en-US" sz="1400" dirty="0">
              <a:latin typeface="+mn-lt"/>
              <a:cs typeface="B Nazanin"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400" b="0" i="0" u="none"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2971541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44137" y="1480041"/>
            <a:ext cx="8360498" cy="37810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امار استنباطی</a:t>
            </a:r>
            <a:endParaRPr lang="en-US" sz="2400" b="1" dirty="0">
              <a:solidFill>
                <a:srgbClr val="FF0000"/>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336550" y="6282709"/>
            <a:ext cx="789383" cy="365125"/>
          </a:xfrm>
        </p:spPr>
        <p:txBody>
          <a:bodyPr/>
          <a:lstStyle/>
          <a:p>
            <a:r>
              <a:rPr lang="fa-IR" sz="1800" dirty="0" smtClean="0"/>
              <a:t>17</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1065536"/>
              </p:ext>
            </p:extLst>
          </p:nvPr>
        </p:nvGraphicFramePr>
        <p:xfrm>
          <a:off x="1249065" y="2382690"/>
          <a:ext cx="7251355" cy="933623"/>
        </p:xfrm>
        <a:graphic>
          <a:graphicData uri="http://schemas.openxmlformats.org/drawingml/2006/table">
            <a:tbl>
              <a:tblPr rtl="1"/>
              <a:tblGrid>
                <a:gridCol w="3019331">
                  <a:extLst>
                    <a:ext uri="{9D8B030D-6E8A-4147-A177-3AD203B41FA5}">
                      <a16:colId xmlns:a16="http://schemas.microsoft.com/office/drawing/2014/main" val="2525787605"/>
                    </a:ext>
                  </a:extLst>
                </a:gridCol>
                <a:gridCol w="1067616">
                  <a:extLst>
                    <a:ext uri="{9D8B030D-6E8A-4147-A177-3AD203B41FA5}">
                      <a16:colId xmlns:a16="http://schemas.microsoft.com/office/drawing/2014/main" val="2890726796"/>
                    </a:ext>
                  </a:extLst>
                </a:gridCol>
                <a:gridCol w="1582204">
                  <a:extLst>
                    <a:ext uri="{9D8B030D-6E8A-4147-A177-3AD203B41FA5}">
                      <a16:colId xmlns:a16="http://schemas.microsoft.com/office/drawing/2014/main" val="4166278618"/>
                    </a:ext>
                  </a:extLst>
                </a:gridCol>
                <a:gridCol w="1582204">
                  <a:extLst>
                    <a:ext uri="{9D8B030D-6E8A-4147-A177-3AD203B41FA5}">
                      <a16:colId xmlns:a16="http://schemas.microsoft.com/office/drawing/2014/main" val="3416902876"/>
                    </a:ext>
                  </a:extLst>
                </a:gridCol>
              </a:tblGrid>
              <a:tr h="264016">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متغیر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انحراف معیار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73905"/>
                  </a:ext>
                </a:extLst>
              </a:tr>
              <a:tr h="306106">
                <a:tc rowSpan="2">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نشخوار ذهنی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49/35</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93/4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103760"/>
                  </a:ext>
                </a:extLst>
              </a:tr>
              <a:tr h="363501">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83/58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93/4</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91213"/>
                  </a:ext>
                </a:extLst>
              </a:tr>
            </a:tbl>
          </a:graphicData>
        </a:graphic>
      </p:graphicFrame>
      <p:sp>
        <p:nvSpPr>
          <p:cNvPr id="3" name="Rectangle 1"/>
          <p:cNvSpPr>
            <a:spLocks noChangeArrowheads="1"/>
          </p:cNvSpPr>
          <p:nvPr/>
        </p:nvSpPr>
        <p:spPr bwMode="auto">
          <a:xfrm>
            <a:off x="2756535" y="2061630"/>
            <a:ext cx="4205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ميانگين و انحراف استاندارد نمرات نشخوار ذهنی پاسخگویان دو گروه</a:t>
            </a:r>
            <a:endParaRPr lang="en-US" altLang="en-US" sz="1400" dirty="0">
              <a:latin typeface="+mn-l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465388" algn="l"/>
              </a:tabLst>
            </a:pPr>
            <a:endParaRPr lang="en-US" altLang="en-US" sz="1400" dirty="0">
              <a:latin typeface="+mn-lt"/>
              <a:cs typeface="B Nazanin" panose="00000400000000000000" pitchFamily="2" charset="-78"/>
            </a:endParaRPr>
          </a:p>
        </p:txBody>
      </p:sp>
      <p:sp>
        <p:nvSpPr>
          <p:cNvPr id="4" name="Rectangle 3"/>
          <p:cNvSpPr/>
          <p:nvPr/>
        </p:nvSpPr>
        <p:spPr>
          <a:xfrm>
            <a:off x="1042543" y="3467556"/>
            <a:ext cx="7664397" cy="3277820"/>
          </a:xfrm>
          <a:prstGeom prst="rect">
            <a:avLst/>
          </a:prstGeom>
        </p:spPr>
        <p:txBody>
          <a:bodyPr wrap="square">
            <a:spAutoFit/>
          </a:bodyPr>
          <a:lstStyle/>
          <a:p>
            <a:pPr indent="360045" algn="just" rtl="1">
              <a:lnSpc>
                <a:spcPct val="150000"/>
              </a:lnSpc>
            </a:pPr>
            <a:r>
              <a:rPr lang="ar-SA" sz="2000" dirty="0">
                <a:cs typeface="B Nazanin" panose="00000400000000000000" pitchFamily="2" charset="-78"/>
              </a:rPr>
              <a:t>نتایج تحلیل کواریانس نشان داد بین نمره نشخوار ذهنی پاسخگویان دو گروه تفاوت معناداری مشاهده شد(05/0&gt;</a:t>
            </a:r>
            <a:r>
              <a:rPr lang="en-US" sz="2000" dirty="0">
                <a:cs typeface="B Nazanin" panose="00000400000000000000" pitchFamily="2" charset="-78"/>
              </a:rPr>
              <a:t>P </a:t>
            </a:r>
            <a:r>
              <a:rPr lang="ar-SA" sz="2000" dirty="0">
                <a:cs typeface="B Nazanin" panose="00000400000000000000" pitchFamily="2" charset="-78"/>
              </a:rPr>
              <a:t>، 17/11 =</a:t>
            </a:r>
            <a:r>
              <a:rPr lang="en-US" sz="2000" dirty="0">
                <a:cs typeface="B Nazanin" panose="00000400000000000000" pitchFamily="2" charset="-78"/>
              </a:rPr>
              <a:t>F</a:t>
            </a:r>
            <a:r>
              <a:rPr lang="ar-SA" sz="2000" dirty="0">
                <a:cs typeface="B Nazanin" panose="00000400000000000000" pitchFamily="2" charset="-78"/>
              </a:rPr>
              <a:t>، 29/0 = مجذور اتا) و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29 درصد می توان نشخوار ذهنی پاسخگویان را پیش بینی نمود. </a:t>
            </a:r>
            <a:r>
              <a:rPr lang="ar-SA" sz="2000" dirty="0" smtClean="0">
                <a:cs typeface="B Nazanin" panose="00000400000000000000" pitchFamily="2" charset="-78"/>
              </a:rPr>
              <a:t>مطابق </a:t>
            </a:r>
            <a:r>
              <a:rPr lang="ar-SA" sz="2000" dirty="0">
                <a:cs typeface="B Nazanin" panose="00000400000000000000" pitchFamily="2" charset="-78"/>
              </a:rPr>
              <a:t>جدول نمره نشخوار ذهنی پاسخگویان </a:t>
            </a:r>
            <a:r>
              <a:rPr lang="fa-IR" sz="2000" dirty="0">
                <a:cs typeface="B Nazanin" panose="00000400000000000000" pitchFamily="2" charset="-78"/>
              </a:rPr>
              <a:t>گروه آزمایش (آموزش ذهن­آگاهی</a:t>
            </a:r>
            <a:r>
              <a:rPr lang="ar-SA" sz="2000" dirty="0">
                <a:cs typeface="B Nazanin" panose="00000400000000000000" pitchFamily="2" charset="-78"/>
              </a:rPr>
              <a:t>) با میانگین 49/35 به صورت معنی داری پائین­تر از </a:t>
            </a:r>
            <a:r>
              <a:rPr lang="fa-IR" sz="2000" dirty="0">
                <a:cs typeface="B Nazanin" panose="00000400000000000000" pitchFamily="2" charset="-78"/>
              </a:rPr>
              <a:t>گروه </a:t>
            </a:r>
            <a:r>
              <a:rPr lang="ar-SA" sz="2000" dirty="0">
                <a:cs typeface="B Nazanin" panose="00000400000000000000" pitchFamily="2" charset="-78"/>
              </a:rPr>
              <a:t>کنترل با میانگین 83/58 می باشد. در نتیجه آموزش ذهن­آگاهی به طور معنی داری بر کاهش نشخوار ذهنی پاسخگویان اثربخش بوده است. </a:t>
            </a:r>
            <a:endParaRPr lang="en-US" sz="2000" dirty="0">
              <a:cs typeface="B Nazanin" panose="00000400000000000000" pitchFamily="2" charset="-78"/>
            </a:endParaRPr>
          </a:p>
          <a:p>
            <a:pPr indent="360045" algn="just" rtl="1">
              <a:lnSpc>
                <a:spcPct val="150000"/>
              </a:lnSpc>
            </a:pPr>
            <a:endParaRPr lang="en-US" dirty="0">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060817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61010" y="712470"/>
            <a:ext cx="8272212" cy="5897880"/>
          </a:xfrm>
        </p:spPr>
        <p:txBody>
          <a:bodyPr>
            <a:normAutofit fontScale="90000"/>
          </a:bodyPr>
          <a:lstStyle/>
          <a:p>
            <a:pPr algn="ctr" rtl="1"/>
            <a:r>
              <a:rPr lang="fa-IR" sz="2200" b="1" dirty="0">
                <a:solidFill>
                  <a:schemeClr val="bg1"/>
                </a:solidFill>
                <a:cs typeface="B Zar" panose="00000400000000000000" pitchFamily="2" charset="-78"/>
              </a:rPr>
              <a:t>دانشگاه آزاد اسلامی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واحد تبریز</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دانشکده علوم انسانی و تربیتی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smtClean="0">
                <a:solidFill>
                  <a:schemeClr val="bg1"/>
                </a:solidFill>
                <a:cs typeface="B Zar" panose="00000400000000000000" pitchFamily="2" charset="-78"/>
              </a:rPr>
              <a:t>پایان</a:t>
            </a:r>
            <a:r>
              <a:rPr lang="en-US" sz="2200" b="1" dirty="0" smtClean="0">
                <a:solidFill>
                  <a:schemeClr val="bg1"/>
                </a:solidFill>
                <a:cs typeface="B Zar" panose="00000400000000000000" pitchFamily="2" charset="-78"/>
              </a:rPr>
              <a:t> </a:t>
            </a:r>
            <a:r>
              <a:rPr lang="fa-IR" sz="2200" b="1" dirty="0" smtClean="0">
                <a:solidFill>
                  <a:schemeClr val="bg1"/>
                </a:solidFill>
                <a:cs typeface="B Zar" panose="00000400000000000000" pitchFamily="2" charset="-78"/>
              </a:rPr>
              <a:t>نامه </a:t>
            </a:r>
            <a:r>
              <a:rPr lang="fa-IR" sz="2200" b="1" dirty="0">
                <a:solidFill>
                  <a:schemeClr val="bg1"/>
                </a:solidFill>
                <a:cs typeface="B Zar" panose="00000400000000000000" pitchFamily="2" charset="-78"/>
              </a:rPr>
              <a:t>برای دریافت درجۀ کارشناسی ارشد </a:t>
            </a:r>
            <a:r>
              <a:rPr lang="en-US" sz="2200" b="1" dirty="0" smtClean="0">
                <a:solidFill>
                  <a:schemeClr val="bg1"/>
                </a:solidFill>
                <a:cs typeface="B Zar" panose="00000400000000000000" pitchFamily="2" charset="-78"/>
              </a:rPr>
              <a:t>M.A)</a:t>
            </a:r>
            <a:r>
              <a:rPr lang="fa-IR" sz="2200" b="1" dirty="0" smtClean="0">
                <a:solidFill>
                  <a:schemeClr val="bg1"/>
                </a:solidFill>
                <a:cs typeface="B Zar" panose="00000400000000000000" pitchFamily="2" charset="-78"/>
              </a:rPr>
              <a:t>)</a:t>
            </a:r>
            <a:r>
              <a:rPr lang="en-US" sz="2200" b="1" dirty="0">
                <a:solidFill>
                  <a:schemeClr val="bg1"/>
                </a:solidFill>
                <a:cs typeface="B Zar" panose="00000400000000000000" pitchFamily="2" charset="-78"/>
              </a:rPr>
              <a:t/>
            </a:r>
            <a:br>
              <a:rPr lang="en-US"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رشته روانشناسی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عنوان:</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اثربخشی ذهن آگاهی بر نشخوار فکری و شادکامی در افراد دارای اختلال افسردگی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استاد راهنما:</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دکتر راضیه جاملو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نگارش:</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شیوا محمدی</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
            </a:r>
            <a:br>
              <a:rPr lang="fa-IR" sz="2200" b="1" dirty="0">
                <a:solidFill>
                  <a:schemeClr val="bg1"/>
                </a:solidFill>
                <a:cs typeface="B Zar" panose="00000400000000000000" pitchFamily="2" charset="-78"/>
              </a:rPr>
            </a:br>
            <a:r>
              <a:rPr lang="fa-IR" sz="2200" b="1" dirty="0">
                <a:solidFill>
                  <a:schemeClr val="bg1"/>
                </a:solidFill>
                <a:cs typeface="B Zar" panose="00000400000000000000" pitchFamily="2" charset="-78"/>
              </a:rPr>
              <a:t>تابستان  </a:t>
            </a:r>
            <a:r>
              <a:rPr lang="fa-IR" b="1" dirty="0">
                <a:solidFill>
                  <a:schemeClr val="bg1"/>
                </a:solidFill>
                <a:cs typeface="B Zar" panose="00000400000000000000" pitchFamily="2" charset="-78"/>
              </a:rPr>
              <a:t>1404</a:t>
            </a:r>
          </a:p>
        </p:txBody>
      </p:sp>
      <p:pic>
        <p:nvPicPr>
          <p:cNvPr id="10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82" y="140970"/>
            <a:ext cx="11364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037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35865" y="6396453"/>
            <a:ext cx="789383" cy="365125"/>
          </a:xfrm>
        </p:spPr>
        <p:txBody>
          <a:bodyPr/>
          <a:lstStyle/>
          <a:p>
            <a:r>
              <a:rPr lang="fa-IR" sz="1800" dirty="0" smtClean="0"/>
              <a:t>18</a:t>
            </a:r>
            <a:endParaRPr lang="en-US" dirty="0"/>
          </a:p>
        </p:txBody>
      </p:sp>
      <p:sp>
        <p:nvSpPr>
          <p:cNvPr id="2" name="Rectangle 1"/>
          <p:cNvSpPr/>
          <p:nvPr/>
        </p:nvSpPr>
        <p:spPr>
          <a:xfrm>
            <a:off x="539158" y="1858063"/>
            <a:ext cx="8062867" cy="400110"/>
          </a:xfrm>
          <a:prstGeom prst="rect">
            <a:avLst/>
          </a:prstGeom>
        </p:spPr>
        <p:txBody>
          <a:bodyPr wrap="square">
            <a:spAutoFit/>
          </a:bodyPr>
          <a:lstStyle/>
          <a:p>
            <a:pPr algn="r"/>
            <a:r>
              <a:rPr lang="ar-SA" sz="2000" b="1" dirty="0">
                <a:solidFill>
                  <a:srgbClr val="0070C0"/>
                </a:solidFill>
                <a:cs typeface="B Nazanin" panose="00000400000000000000" pitchFamily="2" charset="-78"/>
              </a:rPr>
              <a:t>فرضیه دوم: آموزش ذهن­آگاهی بر شادکامی افراد دارای اختلال افسردگی اثربخش </a:t>
            </a:r>
            <a:r>
              <a:rPr lang="ar-SA" sz="2000" b="1" dirty="0" smtClean="0">
                <a:solidFill>
                  <a:srgbClr val="0070C0"/>
                </a:solidFill>
                <a:cs typeface="B Nazanin" panose="00000400000000000000" pitchFamily="2" charset="-78"/>
              </a:rPr>
              <a:t>است</a:t>
            </a:r>
            <a:r>
              <a:rPr lang="fa-IR" b="1" dirty="0" smtClean="0">
                <a:cs typeface="B Nazanin" panose="00000400000000000000" pitchFamily="2" charset="-78"/>
              </a:rPr>
              <a:t>.</a:t>
            </a:r>
            <a:endParaRPr lang="en-US" dirty="0"/>
          </a:p>
        </p:txBody>
      </p:sp>
      <p:sp>
        <p:nvSpPr>
          <p:cNvPr id="9"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امار استنباطی</a:t>
            </a:r>
            <a:endParaRPr lang="en-US" sz="2400" b="1" dirty="0"/>
          </a:p>
        </p:txBody>
      </p:sp>
      <p:graphicFrame>
        <p:nvGraphicFramePr>
          <p:cNvPr id="10" name="Table 9"/>
          <p:cNvGraphicFramePr>
            <a:graphicFrameLocks noGrp="1"/>
          </p:cNvGraphicFramePr>
          <p:nvPr>
            <p:extLst>
              <p:ext uri="{D42A27DB-BD31-4B8C-83A1-F6EECF244321}">
                <p14:modId xmlns:p14="http://schemas.microsoft.com/office/powerpoint/2010/main" val="854683456"/>
              </p:ext>
            </p:extLst>
          </p:nvPr>
        </p:nvGraphicFramePr>
        <p:xfrm>
          <a:off x="753517" y="2795970"/>
          <a:ext cx="7699165" cy="1514772"/>
        </p:xfrm>
        <a:graphic>
          <a:graphicData uri="http://schemas.openxmlformats.org/drawingml/2006/table">
            <a:tbl>
              <a:tblPr rtl="1" firstRow="1" firstCol="1" bandRow="1"/>
              <a:tblGrid>
                <a:gridCol w="1486073">
                  <a:extLst>
                    <a:ext uri="{9D8B030D-6E8A-4147-A177-3AD203B41FA5}">
                      <a16:colId xmlns:a16="http://schemas.microsoft.com/office/drawing/2014/main" val="2551269296"/>
                    </a:ext>
                  </a:extLst>
                </a:gridCol>
                <a:gridCol w="1245114">
                  <a:extLst>
                    <a:ext uri="{9D8B030D-6E8A-4147-A177-3AD203B41FA5}">
                      <a16:colId xmlns:a16="http://schemas.microsoft.com/office/drawing/2014/main" val="2357509241"/>
                    </a:ext>
                  </a:extLst>
                </a:gridCol>
                <a:gridCol w="1051195">
                  <a:extLst>
                    <a:ext uri="{9D8B030D-6E8A-4147-A177-3AD203B41FA5}">
                      <a16:colId xmlns:a16="http://schemas.microsoft.com/office/drawing/2014/main" val="3305171393"/>
                    </a:ext>
                  </a:extLst>
                </a:gridCol>
                <a:gridCol w="1269114">
                  <a:extLst>
                    <a:ext uri="{9D8B030D-6E8A-4147-A177-3AD203B41FA5}">
                      <a16:colId xmlns:a16="http://schemas.microsoft.com/office/drawing/2014/main" val="344855377"/>
                    </a:ext>
                  </a:extLst>
                </a:gridCol>
                <a:gridCol w="700797">
                  <a:extLst>
                    <a:ext uri="{9D8B030D-6E8A-4147-A177-3AD203B41FA5}">
                      <a16:colId xmlns:a16="http://schemas.microsoft.com/office/drawing/2014/main" val="2403135621"/>
                    </a:ext>
                  </a:extLst>
                </a:gridCol>
                <a:gridCol w="973436">
                  <a:extLst>
                    <a:ext uri="{9D8B030D-6E8A-4147-A177-3AD203B41FA5}">
                      <a16:colId xmlns:a16="http://schemas.microsoft.com/office/drawing/2014/main" val="153967257"/>
                    </a:ext>
                  </a:extLst>
                </a:gridCol>
                <a:gridCol w="973436">
                  <a:extLst>
                    <a:ext uri="{9D8B030D-6E8A-4147-A177-3AD203B41FA5}">
                      <a16:colId xmlns:a16="http://schemas.microsoft.com/office/drawing/2014/main" val="4169224893"/>
                    </a:ext>
                  </a:extLst>
                </a:gridCol>
              </a:tblGrid>
              <a:tr h="570093">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مقياس</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مجموع</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درجه</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آزادي</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ميانگين</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مجذورات</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F</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سطح </a:t>
                      </a:r>
                      <a:b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b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معنی داری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مجذور اتا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26752"/>
                  </a:ext>
                </a:extLst>
              </a:tr>
              <a:tr h="285046">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پیش آزمون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83/606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83/606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95/1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17/0</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06/0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837114"/>
                  </a:ext>
                </a:extLst>
              </a:tr>
              <a:tr h="285046">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گروه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86/5114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1</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86/5114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51/16</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000/0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37/0</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641344"/>
                  </a:ext>
                </a:extLst>
              </a:tr>
              <a:tr h="374587">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خطا</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49/8364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27</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79/309</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 </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525171"/>
                  </a:ext>
                </a:extLst>
              </a:tr>
            </a:tbl>
          </a:graphicData>
        </a:graphic>
      </p:graphicFrame>
      <p:sp>
        <p:nvSpPr>
          <p:cNvPr id="11" name="Rectangle 2"/>
          <p:cNvSpPr>
            <a:spLocks noChangeArrowheads="1"/>
          </p:cNvSpPr>
          <p:nvPr/>
        </p:nvSpPr>
        <p:spPr bwMode="auto">
          <a:xfrm>
            <a:off x="2286214" y="2339276"/>
            <a:ext cx="4568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نتایج تحلیل </a:t>
            </a:r>
            <a:r>
              <a:rPr lang="fa-IR" altLang="en-US" sz="1400" dirty="0" smtClean="0">
                <a:latin typeface="+mn-lt"/>
                <a:cs typeface="B Nazanin" panose="00000400000000000000" pitchFamily="2" charset="-78"/>
              </a:rPr>
              <a:t>کوواریانس </a:t>
            </a:r>
            <a:r>
              <a:rPr lang="fa-IR" altLang="en-US" sz="1400" dirty="0">
                <a:latin typeface="+mn-lt"/>
                <a:cs typeface="B Nazanin" panose="00000400000000000000" pitchFamily="2" charset="-78"/>
              </a:rPr>
              <a:t>تأثیر آموزش ذهن­آگاهی بر بهبود شادکامی پاسخگویان</a:t>
            </a:r>
            <a:endParaRPr lang="en-US" altLang="en-US" sz="1400" dirty="0">
              <a:latin typeface="+mn-l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45779006"/>
              </p:ext>
            </p:extLst>
          </p:nvPr>
        </p:nvGraphicFramePr>
        <p:xfrm>
          <a:off x="753517" y="5351351"/>
          <a:ext cx="7699165" cy="905758"/>
        </p:xfrm>
        <a:graphic>
          <a:graphicData uri="http://schemas.openxmlformats.org/drawingml/2006/table">
            <a:tbl>
              <a:tblPr rtl="1"/>
              <a:tblGrid>
                <a:gridCol w="3205788">
                  <a:extLst>
                    <a:ext uri="{9D8B030D-6E8A-4147-A177-3AD203B41FA5}">
                      <a16:colId xmlns:a16="http://schemas.microsoft.com/office/drawing/2014/main" val="4274504916"/>
                    </a:ext>
                  </a:extLst>
                </a:gridCol>
                <a:gridCol w="1133547">
                  <a:extLst>
                    <a:ext uri="{9D8B030D-6E8A-4147-A177-3AD203B41FA5}">
                      <a16:colId xmlns:a16="http://schemas.microsoft.com/office/drawing/2014/main" val="373345588"/>
                    </a:ext>
                  </a:extLst>
                </a:gridCol>
                <a:gridCol w="1679915">
                  <a:extLst>
                    <a:ext uri="{9D8B030D-6E8A-4147-A177-3AD203B41FA5}">
                      <a16:colId xmlns:a16="http://schemas.microsoft.com/office/drawing/2014/main" val="3925798641"/>
                    </a:ext>
                  </a:extLst>
                </a:gridCol>
                <a:gridCol w="1679915">
                  <a:extLst>
                    <a:ext uri="{9D8B030D-6E8A-4147-A177-3AD203B41FA5}">
                      <a16:colId xmlns:a16="http://schemas.microsoft.com/office/drawing/2014/main" val="3458485795"/>
                    </a:ext>
                  </a:extLst>
                </a:gridCol>
              </a:tblGrid>
              <a:tr h="256136">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متغیر</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گروه</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میانگین</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انحراف معیار</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811095"/>
                  </a:ext>
                </a:extLst>
              </a:tr>
              <a:tr h="296970">
                <a:tc rowSpan="2">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شادکامی</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آزمایش</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74/44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54/4</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14064"/>
                  </a:ext>
                </a:extLst>
              </a:tr>
              <a:tr h="352652">
                <a:tc vMerge="1">
                  <a:txBody>
                    <a:bodyPr/>
                    <a:lstStyle/>
                    <a:p>
                      <a:endParaRPr lang="en-US"/>
                    </a:p>
                  </a:txBody>
                  <a:tcPr/>
                </a:tc>
                <a:tc>
                  <a:txBody>
                    <a:bodyPr/>
                    <a:lstStyle/>
                    <a:p>
                      <a:pPr marL="0" marR="0" algn="ctr" rtl="1">
                        <a:lnSpc>
                          <a:spcPct val="115000"/>
                        </a:lnSpc>
                        <a:spcBef>
                          <a:spcPts val="0"/>
                        </a:spcBef>
                        <a:spcAft>
                          <a:spcPts val="0"/>
                        </a:spcAft>
                      </a:pPr>
                      <a:r>
                        <a:rPr lang="ar-SA" sz="1000" b="1">
                          <a:solidFill>
                            <a:srgbClr val="000000"/>
                          </a:solidFill>
                          <a:effectLst/>
                          <a:latin typeface="Times New Roman" panose="02020603050405020304" pitchFamily="18" charset="0"/>
                          <a:ea typeface="Times New Roman" panose="02020603050405020304" pitchFamily="18" charset="0"/>
                          <a:cs typeface="B Lotus" panose="00000400000000000000" pitchFamily="2" charset="-78"/>
                        </a:rPr>
                        <a:t>کنترل</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58/18</a:t>
                      </a:r>
                      <a:endParaRPr lang="en-US" sz="130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000" b="1" dirty="0">
                          <a:solidFill>
                            <a:srgbClr val="000000"/>
                          </a:solidFill>
                          <a:effectLst/>
                          <a:latin typeface="Times New Roman" panose="02020603050405020304" pitchFamily="18" charset="0"/>
                          <a:ea typeface="Calibri" panose="020F0502020204030204" pitchFamily="34" charset="0"/>
                          <a:cs typeface="B Lotus" panose="00000400000000000000" pitchFamily="2" charset="-78"/>
                        </a:rPr>
                        <a:t>54/4</a:t>
                      </a:r>
                      <a:endParaRPr lang="en-US" sz="1300" dirty="0">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87171"/>
                  </a:ext>
                </a:extLst>
              </a:tr>
            </a:tbl>
          </a:graphicData>
        </a:graphic>
      </p:graphicFrame>
      <p:sp>
        <p:nvSpPr>
          <p:cNvPr id="13" name="Rectangle 3"/>
          <p:cNvSpPr>
            <a:spLocks noChangeArrowheads="1"/>
          </p:cNvSpPr>
          <p:nvPr/>
        </p:nvSpPr>
        <p:spPr bwMode="auto">
          <a:xfrm>
            <a:off x="1918861" y="4848539"/>
            <a:ext cx="6068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65388" algn="l"/>
              </a:tabLst>
              <a:defRPr>
                <a:solidFill>
                  <a:schemeClr val="tx1"/>
                </a:solidFill>
                <a:latin typeface="Arial" panose="020B0604020202020204" pitchFamily="34" charset="0"/>
              </a:defRPr>
            </a:lvl1pPr>
            <a:lvl2pPr eaLnBrk="0" fontAlgn="base" hangingPunct="0">
              <a:spcBef>
                <a:spcPct val="0"/>
              </a:spcBef>
              <a:spcAft>
                <a:spcPct val="0"/>
              </a:spcAft>
              <a:tabLst>
                <a:tab pos="2465388" algn="l"/>
              </a:tabLst>
              <a:defRPr>
                <a:solidFill>
                  <a:schemeClr val="tx1"/>
                </a:solidFill>
                <a:latin typeface="Arial" panose="020B0604020202020204" pitchFamily="34" charset="0"/>
              </a:defRPr>
            </a:lvl2pPr>
            <a:lvl3pPr eaLnBrk="0" fontAlgn="base" hangingPunct="0">
              <a:spcBef>
                <a:spcPct val="0"/>
              </a:spcBef>
              <a:spcAft>
                <a:spcPct val="0"/>
              </a:spcAft>
              <a:tabLst>
                <a:tab pos="2465388" algn="l"/>
              </a:tabLst>
              <a:defRPr>
                <a:solidFill>
                  <a:schemeClr val="tx1"/>
                </a:solidFill>
                <a:latin typeface="Arial" panose="020B0604020202020204" pitchFamily="34" charset="0"/>
              </a:defRPr>
            </a:lvl3pPr>
            <a:lvl4pPr eaLnBrk="0" fontAlgn="base" hangingPunct="0">
              <a:spcBef>
                <a:spcPct val="0"/>
              </a:spcBef>
              <a:spcAft>
                <a:spcPct val="0"/>
              </a:spcAft>
              <a:tabLst>
                <a:tab pos="2465388" algn="l"/>
              </a:tabLst>
              <a:defRPr>
                <a:solidFill>
                  <a:schemeClr val="tx1"/>
                </a:solidFill>
                <a:latin typeface="Arial" panose="020B0604020202020204" pitchFamily="34" charset="0"/>
              </a:defRPr>
            </a:lvl4pPr>
            <a:lvl5pPr eaLnBrk="0" fontAlgn="base" hangingPunct="0">
              <a:spcBef>
                <a:spcPct val="0"/>
              </a:spcBef>
              <a:spcAft>
                <a:spcPct val="0"/>
              </a:spcAft>
              <a:tabLst>
                <a:tab pos="2465388" algn="l"/>
              </a:tabLst>
              <a:defRPr>
                <a:solidFill>
                  <a:schemeClr val="tx1"/>
                </a:solidFill>
                <a:latin typeface="Arial" panose="020B0604020202020204" pitchFamily="34" charset="0"/>
              </a:defRPr>
            </a:lvl5pPr>
            <a:lvl6pPr eaLnBrk="0" fontAlgn="base" hangingPunct="0">
              <a:spcBef>
                <a:spcPct val="0"/>
              </a:spcBef>
              <a:spcAft>
                <a:spcPct val="0"/>
              </a:spcAft>
              <a:tabLst>
                <a:tab pos="2465388" algn="l"/>
              </a:tabLst>
              <a:defRPr>
                <a:solidFill>
                  <a:schemeClr val="tx1"/>
                </a:solidFill>
                <a:latin typeface="Arial" panose="020B0604020202020204" pitchFamily="34" charset="0"/>
              </a:defRPr>
            </a:lvl6pPr>
            <a:lvl7pPr eaLnBrk="0" fontAlgn="base" hangingPunct="0">
              <a:spcBef>
                <a:spcPct val="0"/>
              </a:spcBef>
              <a:spcAft>
                <a:spcPct val="0"/>
              </a:spcAft>
              <a:tabLst>
                <a:tab pos="2465388" algn="l"/>
              </a:tabLst>
              <a:defRPr>
                <a:solidFill>
                  <a:schemeClr val="tx1"/>
                </a:solidFill>
                <a:latin typeface="Arial" panose="020B0604020202020204" pitchFamily="34" charset="0"/>
              </a:defRPr>
            </a:lvl7pPr>
            <a:lvl8pPr eaLnBrk="0" fontAlgn="base" hangingPunct="0">
              <a:spcBef>
                <a:spcPct val="0"/>
              </a:spcBef>
              <a:spcAft>
                <a:spcPct val="0"/>
              </a:spcAft>
              <a:tabLst>
                <a:tab pos="2465388" algn="l"/>
              </a:tabLst>
              <a:defRPr>
                <a:solidFill>
                  <a:schemeClr val="tx1"/>
                </a:solidFill>
                <a:latin typeface="Arial" panose="020B0604020202020204" pitchFamily="34" charset="0"/>
              </a:defRPr>
            </a:lvl8pPr>
            <a:lvl9pPr eaLnBrk="0" fontAlgn="base" hangingPunct="0">
              <a:spcBef>
                <a:spcPct val="0"/>
              </a:spcBef>
              <a:spcAft>
                <a:spcPct val="0"/>
              </a:spcAft>
              <a:tabLst>
                <a:tab pos="2465388"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465388" algn="l"/>
              </a:tabLst>
            </a:pPr>
            <a:r>
              <a:rPr lang="fa-IR" altLang="en-US" sz="1400" dirty="0">
                <a:latin typeface="+mn-lt"/>
                <a:cs typeface="B Nazanin" panose="00000400000000000000" pitchFamily="2" charset="-78"/>
              </a:rPr>
              <a:t>ميانگين و انحراف استاندارد نمرات شادکامی پاسخگویان دو گروه</a:t>
            </a:r>
            <a:endParaRPr lang="en-US" altLang="en-US" sz="1400" dirty="0">
              <a:latin typeface="+mn-l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465388"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221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solidFill>
                  <a:prstClr val="black"/>
                </a:solidFill>
                <a:cs typeface="B Zar" panose="00000400000000000000" pitchFamily="2" charset="-78"/>
              </a:rPr>
              <a:t>امار استنباطی</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472897" y="6230458"/>
            <a:ext cx="789383" cy="365125"/>
          </a:xfrm>
        </p:spPr>
        <p:txBody>
          <a:bodyPr/>
          <a:lstStyle/>
          <a:p>
            <a:r>
              <a:rPr lang="fa-IR" sz="1800" dirty="0" smtClean="0"/>
              <a:t>19</a:t>
            </a:r>
            <a:endParaRPr lang="en-US" dirty="0"/>
          </a:p>
        </p:txBody>
      </p:sp>
      <p:sp>
        <p:nvSpPr>
          <p:cNvPr id="2" name="Rectangle 1"/>
          <p:cNvSpPr/>
          <p:nvPr/>
        </p:nvSpPr>
        <p:spPr>
          <a:xfrm>
            <a:off x="568135" y="2095370"/>
            <a:ext cx="8208442" cy="2400657"/>
          </a:xfrm>
          <a:prstGeom prst="rect">
            <a:avLst/>
          </a:prstGeom>
        </p:spPr>
        <p:txBody>
          <a:bodyPr wrap="square">
            <a:spAutoFit/>
          </a:bodyPr>
          <a:lstStyle/>
          <a:p>
            <a:pPr indent="360045" algn="just" rtl="1">
              <a:lnSpc>
                <a:spcPct val="150000"/>
              </a:lnSpc>
            </a:pPr>
            <a:r>
              <a:rPr lang="ar-SA" sz="2000" dirty="0">
                <a:cs typeface="B Nazanin" panose="00000400000000000000" pitchFamily="2" charset="-78"/>
              </a:rPr>
              <a:t>نتایج تحلیل کواریانس نشان داد بین نمره شادکامی پاسخگویان دو گروه تفاوت معناداری مشاهده شد(05/0&gt;</a:t>
            </a:r>
            <a:r>
              <a:rPr lang="en-US" sz="2000" dirty="0">
                <a:cs typeface="B Nazanin" panose="00000400000000000000" pitchFamily="2" charset="-78"/>
              </a:rPr>
              <a:t>P </a:t>
            </a:r>
            <a:r>
              <a:rPr lang="ar-SA" sz="2000" dirty="0">
                <a:cs typeface="B Nazanin" panose="00000400000000000000" pitchFamily="2" charset="-78"/>
              </a:rPr>
              <a:t>، 51/16 =</a:t>
            </a:r>
            <a:r>
              <a:rPr lang="en-US" sz="2000" dirty="0">
                <a:cs typeface="B Nazanin" panose="00000400000000000000" pitchFamily="2" charset="-78"/>
              </a:rPr>
              <a:t>F</a:t>
            </a:r>
            <a:r>
              <a:rPr lang="ar-SA" sz="2000" dirty="0">
                <a:cs typeface="B Nazanin" panose="00000400000000000000" pitchFamily="2" charset="-78"/>
              </a:rPr>
              <a:t>، 37/0 = مجذور اتا) و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37 درصد می توان شادکامی پاسخگویان را پیش بینی نمود</a:t>
            </a:r>
            <a:r>
              <a:rPr lang="ar-SA" sz="2000" dirty="0" smtClean="0">
                <a:cs typeface="B Nazanin" panose="00000400000000000000" pitchFamily="2" charset="-78"/>
              </a:rPr>
              <a:t>. مطابق </a:t>
            </a:r>
            <a:r>
              <a:rPr lang="ar-SA" sz="2000" dirty="0">
                <a:cs typeface="B Nazanin" panose="00000400000000000000" pitchFamily="2" charset="-78"/>
              </a:rPr>
              <a:t>جدول </a:t>
            </a:r>
            <a:r>
              <a:rPr lang="ar-SA" sz="2000" dirty="0" smtClean="0">
                <a:cs typeface="B Nazanin" panose="00000400000000000000" pitchFamily="2" charset="-78"/>
              </a:rPr>
              <a:t>نمره </a:t>
            </a:r>
            <a:r>
              <a:rPr lang="ar-SA" sz="2000" dirty="0">
                <a:cs typeface="B Nazanin" panose="00000400000000000000" pitchFamily="2" charset="-78"/>
              </a:rPr>
              <a:t>شادکامی پاسخگویان </a:t>
            </a:r>
            <a:r>
              <a:rPr lang="fa-IR" sz="2000" dirty="0">
                <a:cs typeface="B Nazanin" panose="00000400000000000000" pitchFamily="2" charset="-78"/>
              </a:rPr>
              <a:t>گروه آزمایش(آموزش ذهن­آگاهی</a:t>
            </a:r>
            <a:r>
              <a:rPr lang="ar-SA" sz="2000" dirty="0">
                <a:cs typeface="B Nazanin" panose="00000400000000000000" pitchFamily="2" charset="-78"/>
              </a:rPr>
              <a:t>) با میانگین 74/44 به صورت معنی داری بالاتر از </a:t>
            </a:r>
            <a:r>
              <a:rPr lang="fa-IR" sz="2000" dirty="0">
                <a:cs typeface="B Nazanin" panose="00000400000000000000" pitchFamily="2" charset="-78"/>
              </a:rPr>
              <a:t>گروه </a:t>
            </a:r>
            <a:r>
              <a:rPr lang="ar-SA" sz="2000" dirty="0">
                <a:cs typeface="B Nazanin" panose="00000400000000000000" pitchFamily="2" charset="-78"/>
              </a:rPr>
              <a:t>کنترل با میانگین 58/18 می باشد. در نتیجه آموزش ذهن­آگاهی به طور معنی داری بر بهبود شادکامی پاسخگویان اثربخش بوده است</a:t>
            </a:r>
            <a:endParaRPr lang="en-US" sz="2000" dirty="0">
              <a:cs typeface="B Nazanin" panose="00000400000000000000" pitchFamily="2" charset="-78"/>
            </a:endParaRPr>
          </a:p>
        </p:txBody>
      </p:sp>
    </p:spTree>
    <p:extLst>
      <p:ext uri="{BB962C8B-B14F-4D97-AF65-F5344CB8AC3E}">
        <p14:creationId xmlns:p14="http://schemas.microsoft.com/office/powerpoint/2010/main" val="2639952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18457" y="1373862"/>
            <a:ext cx="8086178" cy="468001"/>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یافته های </a:t>
            </a:r>
            <a:r>
              <a:rPr lang="fa-IR" sz="2400" b="1" dirty="0">
                <a:cs typeface="B Zar" panose="00000400000000000000" pitchFamily="2" charset="-78"/>
              </a:rPr>
              <a:t>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026986278"/>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a:xfrm>
            <a:off x="167425" y="6345250"/>
            <a:ext cx="789383" cy="365125"/>
          </a:xfrm>
        </p:spPr>
        <p:txBody>
          <a:bodyPr/>
          <a:lstStyle/>
          <a:p>
            <a:r>
              <a:rPr lang="fa-IR" sz="1800" dirty="0" smtClean="0"/>
              <a:t>20</a:t>
            </a:r>
            <a:endParaRPr lang="en-US" dirty="0"/>
          </a:p>
        </p:txBody>
      </p:sp>
      <p:sp>
        <p:nvSpPr>
          <p:cNvPr id="2" name="Rectangle 1"/>
          <p:cNvSpPr/>
          <p:nvPr/>
        </p:nvSpPr>
        <p:spPr>
          <a:xfrm>
            <a:off x="167425" y="2408312"/>
            <a:ext cx="8637211" cy="1938992"/>
          </a:xfrm>
          <a:prstGeom prst="rect">
            <a:avLst/>
          </a:prstGeom>
        </p:spPr>
        <p:txBody>
          <a:bodyPr wrap="square">
            <a:spAutoFit/>
          </a:bodyPr>
          <a:lstStyle/>
          <a:p>
            <a:pPr lvl="1" algn="r">
              <a:lnSpc>
                <a:spcPct val="150000"/>
              </a:lnSpc>
            </a:pPr>
            <a:r>
              <a:rPr lang="fa-IR" sz="2000" dirty="0">
                <a:cs typeface="B Nazanin" panose="00000400000000000000" pitchFamily="2" charset="-78"/>
              </a:rPr>
              <a:t>نمره میانگین نشخوار فکری درگروه ازمایش در پیش ازمون 58.26 و در پس ازمون 35.46 می </a:t>
            </a:r>
            <a:r>
              <a:rPr lang="fa-IR" sz="2000" dirty="0" smtClean="0">
                <a:cs typeface="B Nazanin" panose="00000400000000000000" pitchFamily="2" charset="-78"/>
              </a:rPr>
              <a:t>باشد</a:t>
            </a:r>
            <a:r>
              <a:rPr lang="fa-IR" sz="2000" dirty="0">
                <a:cs typeface="B Nazanin" panose="00000400000000000000" pitchFamily="2" charset="-78"/>
              </a:rPr>
              <a:t>.</a:t>
            </a:r>
            <a:r>
              <a:rPr lang="fa-IR" sz="2000" dirty="0" smtClean="0">
                <a:cs typeface="B Nazanin" panose="00000400000000000000" pitchFamily="2" charset="-78"/>
              </a:rPr>
              <a:t> </a:t>
            </a:r>
            <a:r>
              <a:rPr lang="fa-IR" sz="2000" dirty="0">
                <a:cs typeface="B Nazanin" panose="00000400000000000000" pitchFamily="2" charset="-78"/>
              </a:rPr>
              <a:t>درگروه کنترل  نیز در پیش </a:t>
            </a:r>
            <a:r>
              <a:rPr lang="fa-IR" sz="2000" dirty="0" smtClean="0">
                <a:cs typeface="B Nazanin" panose="00000400000000000000" pitchFamily="2" charset="-78"/>
              </a:rPr>
              <a:t>ازمون 58.46 </a:t>
            </a:r>
            <a:r>
              <a:rPr lang="fa-IR" sz="2000" dirty="0">
                <a:cs typeface="B Nazanin" panose="00000400000000000000" pitchFamily="2" charset="-78"/>
              </a:rPr>
              <a:t>ودر پس </a:t>
            </a:r>
            <a:r>
              <a:rPr lang="fa-IR" sz="2000" dirty="0" smtClean="0">
                <a:cs typeface="B Nazanin" panose="00000400000000000000" pitchFamily="2" charset="-78"/>
              </a:rPr>
              <a:t>ازمون 58/86 </a:t>
            </a:r>
            <a:r>
              <a:rPr lang="fa-IR" sz="2000" dirty="0">
                <a:cs typeface="B Nazanin" panose="00000400000000000000" pitchFamily="2" charset="-78"/>
              </a:rPr>
              <a:t>می باشد.</a:t>
            </a:r>
          </a:p>
          <a:p>
            <a:pPr lvl="1" algn="r">
              <a:lnSpc>
                <a:spcPct val="150000"/>
              </a:lnSpc>
            </a:pPr>
            <a:r>
              <a:rPr lang="fa-IR" sz="2000" dirty="0">
                <a:cs typeface="B Nazanin" panose="00000400000000000000" pitchFamily="2" charset="-78"/>
              </a:rPr>
              <a:t>نمره میانگین شادکامی در گروه ازمایش  در پیش ازمون 19.4 ودر پس ازمون 45 می باشد .در گروه کنترل نیز  در پیش ازمون </a:t>
            </a:r>
            <a:r>
              <a:rPr lang="fa-IR" sz="2000" dirty="0" smtClean="0">
                <a:cs typeface="B Nazanin" panose="00000400000000000000" pitchFamily="2" charset="-78"/>
              </a:rPr>
              <a:t> 17.33ودر </a:t>
            </a:r>
            <a:r>
              <a:rPr lang="fa-IR" sz="2000" dirty="0">
                <a:cs typeface="B Nazanin" panose="00000400000000000000" pitchFamily="2" charset="-78"/>
              </a:rPr>
              <a:t>پس ازمون  18.33 می باشد</a:t>
            </a:r>
            <a:r>
              <a:rPr lang="fa-IR" sz="2000" dirty="0" smtClean="0"/>
              <a:t>. </a:t>
            </a:r>
          </a:p>
        </p:txBody>
      </p:sp>
    </p:spTree>
    <p:extLst>
      <p:ext uri="{BB962C8B-B14F-4D97-AF65-F5344CB8AC3E}">
        <p14:creationId xmlns:p14="http://schemas.microsoft.com/office/powerpoint/2010/main" val="367874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31519" y="1373863"/>
            <a:ext cx="8073115" cy="481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5115100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6550" y="2001394"/>
            <a:ext cx="8468085" cy="4708981"/>
          </a:xfrm>
          <a:prstGeom prst="rect">
            <a:avLst/>
          </a:prstGeom>
        </p:spPr>
        <p:txBody>
          <a:bodyPr wrap="square">
            <a:spAutoFit/>
          </a:bodyPr>
          <a:lstStyle/>
          <a:p>
            <a:pPr algn="just" rtl="1">
              <a:lnSpc>
                <a:spcPct val="150000"/>
              </a:lnSpc>
            </a:pPr>
            <a:r>
              <a:rPr lang="ar-SA" sz="2000" b="1" dirty="0">
                <a:solidFill>
                  <a:srgbClr val="0070C0"/>
                </a:solidFill>
                <a:cs typeface="B Nazanin" panose="00000400000000000000" pitchFamily="2" charset="-78"/>
              </a:rPr>
              <a:t>فرضیه اول: آموزش ذهن­آگاهی بر نشخوار ذهنی افراد دارای اختلال افسردگی اثربخش است.</a:t>
            </a:r>
            <a:endParaRPr lang="en-US" sz="2000" b="1" dirty="0">
              <a:solidFill>
                <a:srgbClr val="0070C0"/>
              </a:solidFill>
              <a:cs typeface="B Nazanin" panose="00000400000000000000" pitchFamily="2" charset="-78"/>
            </a:endParaRPr>
          </a:p>
          <a:p>
            <a:pPr algn="just" rtl="1">
              <a:lnSpc>
                <a:spcPct val="150000"/>
              </a:lnSpc>
            </a:pPr>
            <a:r>
              <a:rPr lang="ar-SA" sz="2000" dirty="0">
                <a:cs typeface="B Nazanin" panose="00000400000000000000" pitchFamily="2" charset="-78"/>
              </a:rPr>
              <a:t>نتایج تحلیل کواریانس نشان داد،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29 درصد می­توان کاهش نشخوار ذهنی افراد افسرده را موجب شد.</a:t>
            </a:r>
            <a:r>
              <a:rPr lang="fa-IR" sz="2000" dirty="0">
                <a:cs typeface="B Nazanin" panose="00000400000000000000" pitchFamily="2" charset="-78"/>
              </a:rPr>
              <a:t> نتایچ این فرضیه همسو با نتایج پژوهش­های یوسفی (1402) و جیانگ و همکاران(2024)، مائو و همکاران(2023)، وانگ و همکاران(2021)، رستمی و همکاران می باشد. یوسفی (1402) و جیانگ و همکاران(2024) و مائو و همکاران(2023) و وانگ و همکاران(2021) در پژوهش­های خویش دریافتند؛ </a:t>
            </a:r>
            <a:r>
              <a:rPr lang="ar-SA" sz="2000" dirty="0">
                <a:cs typeface="B Nazanin" panose="00000400000000000000" pitchFamily="2" charset="-78"/>
              </a:rPr>
              <a:t>مداخله شناخت­درمانی مبتنی بر ذهن آگاهی بر نشخوار فکری و  بیماران مبتلا به اختلال افسردگی و</a:t>
            </a:r>
            <a:r>
              <a:rPr lang="fa-IR" sz="2000" dirty="0">
                <a:cs typeface="B Nazanin" panose="00000400000000000000" pitchFamily="2" charset="-78"/>
              </a:rPr>
              <a:t> درمان ذهن­آگاهی خود-کمک کننده بر نشخوار فکری افراد دارای افسردگی </a:t>
            </a:r>
            <a:r>
              <a:rPr lang="ar-SA" sz="2000" dirty="0">
                <a:cs typeface="B Nazanin" panose="00000400000000000000" pitchFamily="2" charset="-78"/>
              </a:rPr>
              <a:t>اساسی تاثير دارد.</a:t>
            </a:r>
            <a:r>
              <a:rPr lang="fa-IR" sz="2000" dirty="0">
                <a:cs typeface="B Nazanin" panose="00000400000000000000" pitchFamily="2" charset="-78"/>
              </a:rPr>
              <a:t> رستمی و همکاران (1400) و </a:t>
            </a:r>
            <a:r>
              <a:rPr lang="ar-SA" sz="2000" dirty="0">
                <a:cs typeface="B Nazanin" panose="00000400000000000000" pitchFamily="2" charset="-78"/>
              </a:rPr>
              <a:t>برمال و همکاران (1397) و سراج و همکاران (1397) در پژوهش­های خویش </a:t>
            </a:r>
            <a:r>
              <a:rPr lang="fa-IR" sz="2000" dirty="0">
                <a:cs typeface="B Nazanin" panose="00000400000000000000" pitchFamily="2" charset="-78"/>
              </a:rPr>
              <a:t>اثربخشی شناخت درمانی مبتنی بر ذهن­آگاهی در کاهش نشخوار فکری افراد مبتلا به افسردگی اساسی و وسواس فکری را </a:t>
            </a:r>
            <a:r>
              <a:rPr lang="fa-IR" sz="2000" dirty="0" smtClean="0">
                <a:cs typeface="B Nazanin" panose="00000400000000000000" pitchFamily="2" charset="-78"/>
              </a:rPr>
              <a:t>تایید</a:t>
            </a:r>
            <a:r>
              <a:rPr lang="fa-IR" sz="2000" dirty="0">
                <a:cs typeface="B Nazanin" panose="00000400000000000000" pitchFamily="2" charset="-78"/>
              </a:rPr>
              <a:t> </a:t>
            </a:r>
            <a:r>
              <a:rPr lang="fa-IR" sz="2000" dirty="0" smtClean="0">
                <a:cs typeface="B Nazanin" panose="00000400000000000000" pitchFamily="2" charset="-78"/>
              </a:rPr>
              <a:t>کردند.</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r>
              <a:rPr lang="fa-IR" sz="1800" dirty="0" smtClean="0"/>
              <a:t>21</a:t>
            </a:r>
            <a:endParaRPr lang="en-US" dirty="0"/>
          </a:p>
        </p:txBody>
      </p:sp>
    </p:spTree>
    <p:extLst>
      <p:ext uri="{BB962C8B-B14F-4D97-AF65-F5344CB8AC3E}">
        <p14:creationId xmlns:p14="http://schemas.microsoft.com/office/powerpoint/2010/main" val="1946168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26570" y="6230458"/>
            <a:ext cx="789382" cy="365125"/>
          </a:xfrm>
        </p:spPr>
        <p:txBody>
          <a:bodyPr/>
          <a:lstStyle/>
          <a:p>
            <a:r>
              <a:rPr lang="fa-IR" sz="1800" dirty="0" smtClean="0"/>
              <a:t>22</a:t>
            </a:r>
            <a:endParaRPr lang="en-US" sz="1800" dirty="0"/>
          </a:p>
        </p:txBody>
      </p:sp>
      <p:pic>
        <p:nvPicPr>
          <p:cNvPr id="4" name="Picture 3"/>
          <p:cNvPicPr>
            <a:picLocks noChangeAspect="1"/>
          </p:cNvPicPr>
          <p:nvPr/>
        </p:nvPicPr>
        <p:blipFill>
          <a:blip r:embed="rId2"/>
          <a:stretch>
            <a:fillRect/>
          </a:stretch>
        </p:blipFill>
        <p:spPr>
          <a:xfrm>
            <a:off x="326570" y="562824"/>
            <a:ext cx="8381537" cy="902286"/>
          </a:xfrm>
          <a:prstGeom prst="rect">
            <a:avLst/>
          </a:prstGeom>
        </p:spPr>
      </p:pic>
      <p:sp>
        <p:nvSpPr>
          <p:cNvPr id="6" name="Rectangle 5"/>
          <p:cNvSpPr/>
          <p:nvPr/>
        </p:nvSpPr>
        <p:spPr>
          <a:xfrm>
            <a:off x="326570" y="2014485"/>
            <a:ext cx="8717614" cy="3323987"/>
          </a:xfrm>
          <a:prstGeom prst="rect">
            <a:avLst/>
          </a:prstGeom>
        </p:spPr>
        <p:txBody>
          <a:bodyPr wrap="square">
            <a:spAutoFit/>
          </a:bodyPr>
          <a:lstStyle/>
          <a:p>
            <a:pPr algn="just" rtl="1">
              <a:lnSpc>
                <a:spcPct val="150000"/>
              </a:lnSpc>
            </a:pPr>
            <a:r>
              <a:rPr lang="fa-IR" sz="2000" dirty="0" smtClean="0">
                <a:cs typeface="B Nazanin" panose="00000400000000000000" pitchFamily="2" charset="-78"/>
              </a:rPr>
              <a:t>همینطور </a:t>
            </a:r>
            <a:r>
              <a:rPr lang="fa-IR" sz="2000" dirty="0">
                <a:cs typeface="B Nazanin" panose="00000400000000000000" pitchFamily="2" charset="-78"/>
              </a:rPr>
              <a:t>یافته­های جلالی دهنو (1401) نشان داد، آموزش کاهش استرس مبتنی بر ذهن‌آگاهی بر نشخوار خشم و نشخوار فکری زنان مبتلا به اختلال افسردگی اثربخشی مناسبی داشته است. </a:t>
            </a:r>
            <a:r>
              <a:rPr lang="ar-SA" sz="2000" dirty="0">
                <a:cs typeface="B Nazanin" panose="00000400000000000000" pitchFamily="2" charset="-78"/>
              </a:rPr>
              <a:t>در تبیین این</a:t>
            </a:r>
            <a:r>
              <a:rPr lang="fa-IR" sz="2000" dirty="0">
                <a:cs typeface="B Nazanin" panose="00000400000000000000" pitchFamily="2" charset="-78"/>
              </a:rPr>
              <a:t> فرضیه</a:t>
            </a:r>
            <a:r>
              <a:rPr lang="ar-SA" sz="2000" dirty="0">
                <a:cs typeface="B Nazanin" panose="00000400000000000000" pitchFamily="2" charset="-78"/>
              </a:rPr>
              <a:t> ذهن‌آگاهی به فرد کمک می‌کند که بدون قضاوت و واکنش‌های منفی به افکار و احساسات خود آگاه شود، عواطفش را تنظیم کند و با افزایش خودآگاهی، نشخوار فکری را کاهش دهد. این آموزش‌ها باعث تقویت مهارت‌هایی مانند مشاهده بدون قضاوت و حضور ذهن می‌شوند که در مدیریت بهتر شرایط روانی و کاهش افسردگی نقش مهمی دارند. در نتیجه، ذهن‌آگاهی به عنوان یک مهارت درون‌فردی موثر در بهبود سلامت روان و کاهش افکار منفی شناخته شده است.</a:t>
            </a:r>
            <a:endParaRPr lang="en-US" sz="2000" dirty="0">
              <a:cs typeface="B Nazanin" panose="00000400000000000000" pitchFamily="2" charset="-78"/>
            </a:endParaRPr>
          </a:p>
        </p:txBody>
      </p:sp>
      <p:sp>
        <p:nvSpPr>
          <p:cNvPr id="7" name="Title 2"/>
          <p:cNvSpPr>
            <a:spLocks noGrp="1"/>
          </p:cNvSpPr>
          <p:nvPr>
            <p:ph type="title"/>
          </p:nvPr>
        </p:nvSpPr>
        <p:spPr>
          <a:xfrm>
            <a:off x="480780" y="1448164"/>
            <a:ext cx="8073115" cy="481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spTree>
    <p:extLst>
      <p:ext uri="{BB962C8B-B14F-4D97-AF65-F5344CB8AC3E}">
        <p14:creationId xmlns:p14="http://schemas.microsoft.com/office/powerpoint/2010/main" val="3261409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3948" y="6232143"/>
            <a:ext cx="789383" cy="625857"/>
          </a:xfrm>
        </p:spPr>
        <p:txBody>
          <a:bodyPr/>
          <a:lstStyle/>
          <a:p>
            <a:r>
              <a:rPr lang="fa-IR" sz="1800" dirty="0" smtClean="0"/>
              <a:t>23</a:t>
            </a:r>
            <a:endParaRPr lang="en-US" sz="1800" dirty="0"/>
          </a:p>
        </p:txBody>
      </p:sp>
      <p:pic>
        <p:nvPicPr>
          <p:cNvPr id="4" name="Picture 3"/>
          <p:cNvPicPr>
            <a:picLocks noChangeAspect="1"/>
          </p:cNvPicPr>
          <p:nvPr/>
        </p:nvPicPr>
        <p:blipFill>
          <a:blip r:embed="rId2"/>
          <a:stretch>
            <a:fillRect/>
          </a:stretch>
        </p:blipFill>
        <p:spPr>
          <a:xfrm>
            <a:off x="354475" y="579772"/>
            <a:ext cx="8338790" cy="883422"/>
          </a:xfrm>
          <a:prstGeom prst="rect">
            <a:avLst/>
          </a:prstGeom>
        </p:spPr>
      </p:pic>
      <p:sp>
        <p:nvSpPr>
          <p:cNvPr id="5" name="Title 2"/>
          <p:cNvSpPr>
            <a:spLocks noGrp="1"/>
          </p:cNvSpPr>
          <p:nvPr>
            <p:ph type="title"/>
          </p:nvPr>
        </p:nvSpPr>
        <p:spPr>
          <a:xfrm>
            <a:off x="548640" y="1463194"/>
            <a:ext cx="8144625" cy="44398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sp>
        <p:nvSpPr>
          <p:cNvPr id="6" name="Rectangle 5"/>
          <p:cNvSpPr/>
          <p:nvPr/>
        </p:nvSpPr>
        <p:spPr>
          <a:xfrm>
            <a:off x="354475" y="1907177"/>
            <a:ext cx="8368472" cy="4670509"/>
          </a:xfrm>
          <a:prstGeom prst="rect">
            <a:avLst/>
          </a:prstGeom>
        </p:spPr>
        <p:txBody>
          <a:bodyPr wrap="square">
            <a:spAutoFit/>
          </a:bodyPr>
          <a:lstStyle/>
          <a:p>
            <a:pPr algn="just" rtl="1">
              <a:lnSpc>
                <a:spcPct val="150000"/>
              </a:lnSpc>
            </a:pPr>
            <a:r>
              <a:rPr lang="ar-SA" sz="2000" b="1" dirty="0">
                <a:solidFill>
                  <a:srgbClr val="0070C0"/>
                </a:solidFill>
                <a:cs typeface="B Nazanin" panose="00000400000000000000" pitchFamily="2" charset="-78"/>
              </a:rPr>
              <a:t>فرضیه دوم: آموزش ذهن­آگاهی بر شادکامی افراد دارای اختلال افسردگی اثربخش است.</a:t>
            </a:r>
            <a:endParaRPr lang="en-US" sz="2000" b="1" dirty="0">
              <a:solidFill>
                <a:srgbClr val="0070C0"/>
              </a:solidFill>
              <a:cs typeface="B Nazanin" panose="00000400000000000000" pitchFamily="2" charset="-78"/>
            </a:endParaRPr>
          </a:p>
          <a:p>
            <a:pPr algn="just" rtl="1">
              <a:lnSpc>
                <a:spcPct val="150000"/>
              </a:lnSpc>
            </a:pPr>
            <a:r>
              <a:rPr lang="ar-SA" sz="2000" dirty="0">
                <a:cs typeface="B Nazanin" panose="00000400000000000000" pitchFamily="2" charset="-78"/>
              </a:rPr>
              <a:t>نتایج تحلیل کواریانس نشان داد از روی </a:t>
            </a:r>
            <a:r>
              <a:rPr lang="fa-IR" sz="2000" dirty="0">
                <a:cs typeface="B Nazanin" panose="00000400000000000000" pitchFamily="2" charset="-78"/>
              </a:rPr>
              <a:t>آموزش ذهن­آگاهی </a:t>
            </a:r>
            <a:r>
              <a:rPr lang="ar-SA" sz="2000" dirty="0">
                <a:cs typeface="B Nazanin" panose="00000400000000000000" pitchFamily="2" charset="-78"/>
              </a:rPr>
              <a:t>به میزان 37 درصد می توان شادکامی پاسخگویان را پیش بینی نمود.</a:t>
            </a:r>
            <a:r>
              <a:rPr lang="fa-IR" sz="2000" dirty="0">
                <a:cs typeface="B Nazanin" panose="00000400000000000000" pitchFamily="2" charset="-78"/>
              </a:rPr>
              <a:t> نتایج این فرضیه همسو با نتایج پژوهش­های تمنایی­فر و ترفع (1403)، کنبوپا(2025)، هاشمی مزرعه نو (1402)، نصرآبادی و همکاران (1400)، ابراهیمی­فر (1403، ولی­زاده و احمدی (1402)میباشد. کرگو و همکاران(2021) دریافتند، میزان ذهن­آگاهی بالا در زنان افسرده، سطح شادکامی ایشان را افزایش می­دهد. یافته­های تمنایی­فر و ترفع (1403) نشان داد، مداخله آموزشی- مشاوره­ای ذهن آگاهی بر شادکامی افراد اثربخش است. </a:t>
            </a:r>
            <a:r>
              <a:rPr lang="ar-SA" sz="2000" dirty="0">
                <a:cs typeface="B Nazanin" panose="00000400000000000000" pitchFamily="2" charset="-78"/>
              </a:rPr>
              <a:t>ذهن‌آگاهی به افراد کمک می‌کند تا با آگاهی از افکار، هیجانات و احساسات خود، احساس رضایت و شادی بیشتری از زندگی تجربه کنند. در این روش، توجه به زمان حال و عدم قضاوت در مواجهه با احساسات، به افراد اجازه می‌دهد تا عواطف منفی را مدیریت کرده و عواطف مثبت را جایگزین آن‌ها کنند. </a:t>
            </a:r>
            <a:endParaRPr lang="en-US" sz="2000" dirty="0"/>
          </a:p>
        </p:txBody>
      </p:sp>
    </p:spTree>
    <p:extLst>
      <p:ext uri="{BB962C8B-B14F-4D97-AF65-F5344CB8AC3E}">
        <p14:creationId xmlns:p14="http://schemas.microsoft.com/office/powerpoint/2010/main" val="2386713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79269" y="1417466"/>
            <a:ext cx="8033658" cy="47331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75863448"/>
              </p:ext>
            </p:extLst>
          </p:nvPr>
        </p:nvGraphicFramePr>
        <p:xfrm>
          <a:off x="336551" y="523347"/>
          <a:ext cx="8376376" cy="1005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253206"/>
            <a:ext cx="8667482" cy="2362185"/>
          </a:xfrm>
          <a:prstGeom prst="rect">
            <a:avLst/>
          </a:prstGeom>
        </p:spPr>
        <p:txBody>
          <a:bodyPr wrap="square">
            <a:spAutoFit/>
          </a:bodyPr>
          <a:lstStyle/>
          <a:p>
            <a:pPr algn="just" rtl="1">
              <a:lnSpc>
                <a:spcPct val="150000"/>
              </a:lnSpc>
            </a:pPr>
            <a:r>
              <a:rPr lang="ar-SA" sz="2000" dirty="0">
                <a:cs typeface="B Nazanin" panose="00000400000000000000" pitchFamily="2" charset="-78"/>
              </a:rPr>
              <a:t>این شیوه درمانی باعث کاهش استرس و افسردگی و بهبود کیفیت زندگی می‌شود، به‌ویژه در مواقعی که افراد قادر به مقابله با مشکلات و بحران‌های زندگی هستند</a:t>
            </a:r>
            <a:r>
              <a:rPr lang="en-US" sz="2000" dirty="0">
                <a:cs typeface="B Nazanin" panose="00000400000000000000" pitchFamily="2" charset="-78"/>
              </a:rPr>
              <a:t>.</a:t>
            </a:r>
          </a:p>
          <a:p>
            <a:pPr algn="just" rtl="1">
              <a:lnSpc>
                <a:spcPct val="150000"/>
              </a:lnSpc>
            </a:pPr>
            <a:r>
              <a:rPr lang="ar-SA" sz="2000" dirty="0">
                <a:cs typeface="B Nazanin" panose="00000400000000000000" pitchFamily="2" charset="-78"/>
              </a:rPr>
              <a:t>به‌طور کلی، مداخله‌های ذهن‌آگاهی می‌تواند به افراد کمک کند تا از افکار منفی فاصله بگیرند و بر زندگی در زمان حال تمرکز کنند، به‌ویژه از طریق تکنیک‌هایی مانند تمرین تنفس عمیق. این شیوه درمانی موجب شادکامی، افزایش امید به زندگی و کاهش احساسات منفی در افراد افسرده می‌شود</a:t>
            </a:r>
            <a:r>
              <a:rPr lang="en-US" sz="2000" dirty="0">
                <a:cs typeface="B Nazanin" panose="00000400000000000000" pitchFamily="2" charset="-78"/>
              </a:rPr>
              <a:t>.</a:t>
            </a:r>
          </a:p>
        </p:txBody>
      </p:sp>
      <p:sp>
        <p:nvSpPr>
          <p:cNvPr id="7" name="Slide Number Placeholder 6"/>
          <p:cNvSpPr>
            <a:spLocks noGrp="1"/>
          </p:cNvSpPr>
          <p:nvPr>
            <p:ph type="sldNum" sz="quarter" idx="12"/>
          </p:nvPr>
        </p:nvSpPr>
        <p:spPr>
          <a:xfrm>
            <a:off x="167425" y="6345250"/>
            <a:ext cx="789383" cy="365125"/>
          </a:xfrm>
        </p:spPr>
        <p:txBody>
          <a:bodyPr/>
          <a:lstStyle/>
          <a:p>
            <a:r>
              <a:rPr lang="fa-IR" sz="1800" dirty="0" smtClean="0"/>
              <a:t>24</a:t>
            </a:r>
            <a:endParaRPr lang="en-US" dirty="0"/>
          </a:p>
        </p:txBody>
      </p:sp>
    </p:spTree>
    <p:extLst>
      <p:ext uri="{BB962C8B-B14F-4D97-AF65-F5344CB8AC3E}">
        <p14:creationId xmlns:p14="http://schemas.microsoft.com/office/powerpoint/2010/main" val="1314869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92331" y="1373863"/>
            <a:ext cx="8112304" cy="454938"/>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نتیجه </a:t>
            </a:r>
            <a:r>
              <a:rPr lang="fa-IR" sz="2400" b="1" dirty="0" smtClean="0">
                <a:cs typeface="B Zar" panose="00000400000000000000" pitchFamily="2" charset="-78"/>
              </a:rPr>
              <a:t>گیری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4864792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0913" y="2082763"/>
            <a:ext cx="8263722" cy="1015663"/>
          </a:xfrm>
          <a:prstGeom prst="rect">
            <a:avLst/>
          </a:prstGeom>
        </p:spPr>
        <p:txBody>
          <a:bodyPr wrap="square">
            <a:spAutoFit/>
          </a:bodyPr>
          <a:lstStyle/>
          <a:p>
            <a:pPr algn="just" rtl="1">
              <a:lnSpc>
                <a:spcPct val="150000"/>
              </a:lnSpc>
            </a:pPr>
            <a:r>
              <a:rPr lang="ar-SA" sz="2000" b="1" dirty="0">
                <a:cs typeface="B Nazanin" panose="00000400000000000000" pitchFamily="2" charset="-78"/>
              </a:rPr>
              <a:t>نتایج پژوهش حاضر نشان داد، آموزش ذهن­آگاهی به افراد دارای اختلال افسردگی موجب کاهش نشخوار فکری و افزایش شادکامی در بین آنها شده است</a:t>
            </a:r>
            <a:r>
              <a:rPr lang="ar-SA" sz="2000" dirty="0">
                <a:cs typeface="B Nazanin" panose="00000400000000000000" pitchFamily="2" charset="-78"/>
              </a:rPr>
              <a:t>.</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r>
              <a:rPr lang="fa-IR" sz="1800" dirty="0" smtClean="0"/>
              <a:t>25</a:t>
            </a:r>
            <a:endParaRPr lang="en-US" dirty="0"/>
          </a:p>
        </p:txBody>
      </p:sp>
    </p:spTree>
    <p:extLst>
      <p:ext uri="{BB962C8B-B14F-4D97-AF65-F5344CB8AC3E}">
        <p14:creationId xmlns:p14="http://schemas.microsoft.com/office/powerpoint/2010/main" val="191394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44583" y="1373862"/>
            <a:ext cx="8060052" cy="41574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محدودیت‌های تحقیق</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76923249"/>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30411" y="1973051"/>
            <a:ext cx="8680361" cy="3747180"/>
          </a:xfrm>
          <a:prstGeom prst="rect">
            <a:avLst/>
          </a:prstGeom>
        </p:spPr>
        <p:txBody>
          <a:bodyPr wrap="square">
            <a:spAutoFit/>
          </a:bodyPr>
          <a:lstStyle/>
          <a:p>
            <a:pPr algn="just" rtl="1">
              <a:lnSpc>
                <a:spcPct val="150000"/>
              </a:lnSpc>
            </a:pPr>
            <a:r>
              <a:rPr lang="ar-SA" sz="2000" dirty="0">
                <a:cs typeface="B Nazanin" panose="00000400000000000000" pitchFamily="2" charset="-78"/>
              </a:rPr>
              <a:t>1- با توجه به اینکه پژوهش حاضر محدود به بیماران دارای اختلال افسردگی بود؛ در نتیجه از تعمیم نتایج به سایر افراد باید احتیاط نمود.</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2- با توجه به اینکه پژوهش حاضر محدود به شهر تبریز بود؛ در نتیجه از تعمیم نتایج به سایر شهرها باید احتیاط نمود. </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3- با توجه به اینکه پژوهش حاضر در کلینیک خصوصی اجرا شد، تنظیم جلسات درمان به هشت جلسه کاهش داده شد.</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4- ابزار سنجش متغیرها در این پژوهش پرسشنامه بود و از مصاحبه برای دریافت اطلاعات بیشتر از بیماران استفاده نشد.</a:t>
            </a: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r>
              <a:rPr lang="fa-IR" sz="1800" dirty="0" smtClean="0"/>
              <a:t>26</a:t>
            </a:r>
            <a:endParaRPr lang="en-US" dirty="0"/>
          </a:p>
        </p:txBody>
      </p:sp>
    </p:spTree>
    <p:extLst>
      <p:ext uri="{BB962C8B-B14F-4D97-AF65-F5344CB8AC3E}">
        <p14:creationId xmlns:p14="http://schemas.microsoft.com/office/powerpoint/2010/main" val="119276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92331" y="1380751"/>
            <a:ext cx="8112304" cy="45493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پیشنهادهای کاربردی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6550" y="2179357"/>
            <a:ext cx="8603086" cy="3747180"/>
          </a:xfrm>
          <a:prstGeom prst="rect">
            <a:avLst/>
          </a:prstGeom>
        </p:spPr>
        <p:txBody>
          <a:bodyPr wrap="square">
            <a:spAutoFit/>
          </a:bodyPr>
          <a:lstStyle/>
          <a:p>
            <a:pPr algn="just" rtl="1">
              <a:lnSpc>
                <a:spcPct val="150000"/>
              </a:lnSpc>
            </a:pPr>
            <a:r>
              <a:rPr lang="fa-IR" sz="2000" dirty="0">
                <a:cs typeface="B Nazanin" panose="00000400000000000000" pitchFamily="2" charset="-78"/>
              </a:rPr>
              <a:t>1- پیشنهاد می­شود نتایج پژوهش در اختیار روانشناسان و مشاورین که در حوزه اختلالات افسردگی کار می­کنند، قرار گرفته تا از نتایج این پژوهش استفاده کنند.</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2- پیشنهاد می­شود این پژوهش بر روی بیمارانی که در مراحل اولیه تشخیص بیماری افسردگی هستند، نیز اجرا شود. </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3- پیشنهاد می­شود این پژوهش بر روی بیمارانی که دچار سایر اختلالات نظیر اضطراب، استرس و سایر بیماری­های روانی هستند، نیز اجرا شود. </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4- پیشنهاد می­شود که از این شیوه درمانی در کنار سایر روشهای اثربخش روان­درمانی و دارودرمانی استفاده شود.</a:t>
            </a:r>
            <a:endParaRPr lang="en-US" sz="2000" dirty="0">
              <a:effectLst/>
              <a:cs typeface="B Nazanin" panose="00000400000000000000" pitchFamily="2" charset="-78"/>
            </a:endParaRPr>
          </a:p>
        </p:txBody>
      </p:sp>
      <p:sp>
        <p:nvSpPr>
          <p:cNvPr id="2" name="Slide Number Placeholder 1"/>
          <p:cNvSpPr>
            <a:spLocks noGrp="1"/>
          </p:cNvSpPr>
          <p:nvPr>
            <p:ph type="sldNum" sz="quarter" idx="12"/>
          </p:nvPr>
        </p:nvSpPr>
        <p:spPr>
          <a:xfrm>
            <a:off x="270457" y="6414194"/>
            <a:ext cx="789383" cy="365125"/>
          </a:xfrm>
        </p:spPr>
        <p:txBody>
          <a:bodyPr/>
          <a:lstStyle/>
          <a:p>
            <a:r>
              <a:rPr lang="fa-IR" sz="1800" dirty="0" smtClean="0"/>
              <a:t>27</a:t>
            </a:r>
            <a:endParaRPr lang="en-US" dirty="0"/>
          </a:p>
        </p:txBody>
      </p:sp>
    </p:spTree>
    <p:extLst>
      <p:ext uri="{BB962C8B-B14F-4D97-AF65-F5344CB8AC3E}">
        <p14:creationId xmlns:p14="http://schemas.microsoft.com/office/powerpoint/2010/main" val="17439424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627899" y="2428187"/>
            <a:ext cx="2724347" cy="2375555"/>
          </a:xfrm>
          <a:prstGeom prst="ellipse">
            <a:avLst/>
          </a:prstGeom>
          <a:ln w="57150"/>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50000"/>
              </a:lnSpc>
            </a:pPr>
            <a:r>
              <a:rPr lang="fa-IR" sz="3600" dirty="0" smtClean="0">
                <a:cs typeface="B Titr" panose="00000700000000000000" pitchFamily="2" charset="-78"/>
              </a:rPr>
              <a:t>ساختار پایان‌نامه</a:t>
            </a:r>
            <a:endParaRPr lang="en-US" sz="3600" dirty="0">
              <a:cs typeface="B Titr" panose="00000700000000000000" pitchFamily="2" charset="-78"/>
            </a:endParaRPr>
          </a:p>
        </p:txBody>
      </p:sp>
      <p:sp>
        <p:nvSpPr>
          <p:cNvPr id="6" name="Rounded Rectangle 5"/>
          <p:cNvSpPr/>
          <p:nvPr/>
        </p:nvSpPr>
        <p:spPr>
          <a:xfrm>
            <a:off x="2617117" y="1232947"/>
            <a:ext cx="3010782"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کلیات تحقیق</a:t>
            </a:r>
            <a:endParaRPr lang="en-US" sz="2000" b="1" dirty="0">
              <a:cs typeface="B Yekan" panose="00000400000000000000" pitchFamily="2" charset="-78"/>
            </a:endParaRPr>
          </a:p>
        </p:txBody>
      </p:sp>
      <p:sp>
        <p:nvSpPr>
          <p:cNvPr id="8" name="Rounded Rectangle 7"/>
          <p:cNvSpPr/>
          <p:nvPr/>
        </p:nvSpPr>
        <p:spPr>
          <a:xfrm>
            <a:off x="1808194" y="2366127"/>
            <a:ext cx="3067009"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مبانی نظری</a:t>
            </a:r>
            <a:endParaRPr lang="en-US" sz="2000" b="1" dirty="0">
              <a:cs typeface="B Yekan" panose="00000400000000000000" pitchFamily="2" charset="-78"/>
            </a:endParaRPr>
          </a:p>
        </p:txBody>
      </p:sp>
      <p:sp>
        <p:nvSpPr>
          <p:cNvPr id="10" name="Rounded Rectangle 9"/>
          <p:cNvSpPr/>
          <p:nvPr/>
        </p:nvSpPr>
        <p:spPr>
          <a:xfrm>
            <a:off x="915827" y="3532892"/>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a:cs typeface="B Yekan" panose="00000400000000000000" pitchFamily="2" charset="-78"/>
              </a:rPr>
              <a:t> </a:t>
            </a:r>
            <a:r>
              <a:rPr lang="fa-IR" sz="2000" b="1" dirty="0" smtClean="0">
                <a:cs typeface="B Yekan" panose="00000400000000000000" pitchFamily="2" charset="-78"/>
              </a:rPr>
              <a:t>روش </a:t>
            </a:r>
            <a:r>
              <a:rPr lang="fa-IR" sz="2000" b="1" dirty="0" err="1" smtClean="0">
                <a:cs typeface="B Yekan" panose="00000400000000000000" pitchFamily="2" charset="-78"/>
              </a:rPr>
              <a:t>شناسی</a:t>
            </a:r>
            <a:r>
              <a:rPr lang="fa-IR" sz="2000" b="1" dirty="0" smtClean="0">
                <a:cs typeface="B Yekan" panose="00000400000000000000" pitchFamily="2" charset="-78"/>
              </a:rPr>
              <a:t> تحقیق</a:t>
            </a:r>
            <a:endParaRPr lang="en-US" sz="2000" b="1" dirty="0">
              <a:cs typeface="B Yekan" panose="00000400000000000000" pitchFamily="2" charset="-78"/>
            </a:endParaRPr>
          </a:p>
        </p:txBody>
      </p:sp>
      <p:sp>
        <p:nvSpPr>
          <p:cNvPr id="14" name="Rounded Rectangle 13"/>
          <p:cNvSpPr/>
          <p:nvPr/>
        </p:nvSpPr>
        <p:spPr>
          <a:xfrm>
            <a:off x="1492148" y="4699657"/>
            <a:ext cx="3411817"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یافته های تحقیق</a:t>
            </a:r>
            <a:endParaRPr lang="en-US" sz="2000" b="1" dirty="0">
              <a:cs typeface="B Yekan" panose="00000400000000000000" pitchFamily="2" charset="-78"/>
            </a:endParaRPr>
          </a:p>
        </p:txBody>
      </p:sp>
      <p:sp>
        <p:nvSpPr>
          <p:cNvPr id="15" name="Rounded Rectangle 14"/>
          <p:cNvSpPr/>
          <p:nvPr/>
        </p:nvSpPr>
        <p:spPr>
          <a:xfrm>
            <a:off x="2421218" y="5832837"/>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جمع بندی و پیشنهادات</a:t>
            </a:r>
            <a:endParaRPr lang="en-US" sz="2000" b="1" dirty="0">
              <a:cs typeface="B Yekan" panose="00000400000000000000" pitchFamily="2" charset="-78"/>
            </a:endParaRPr>
          </a:p>
        </p:txBody>
      </p:sp>
    </p:spTree>
    <p:extLst>
      <p:ext uri="{BB962C8B-B14F-4D97-AF65-F5344CB8AC3E}">
        <p14:creationId xmlns:p14="http://schemas.microsoft.com/office/powerpoint/2010/main" val="3088151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40080" y="1348034"/>
            <a:ext cx="8164555" cy="49382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پیشنهادهای پژوهشی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23594" y="2071462"/>
            <a:ext cx="8293996" cy="2362185"/>
          </a:xfrm>
          <a:prstGeom prst="rect">
            <a:avLst/>
          </a:prstGeom>
        </p:spPr>
        <p:txBody>
          <a:bodyPr wrap="square">
            <a:spAutoFit/>
          </a:bodyPr>
          <a:lstStyle/>
          <a:p>
            <a:pPr algn="just" rtl="1">
              <a:lnSpc>
                <a:spcPct val="150000"/>
              </a:lnSpc>
            </a:pPr>
            <a:r>
              <a:rPr lang="ar-SA" sz="2000" dirty="0">
                <a:cs typeface="B Nazanin" panose="00000400000000000000" pitchFamily="2" charset="-78"/>
              </a:rPr>
              <a:t>1- پیشنهاد می­شود در پژوهش­های آتی، مطالعه بر روی سایر گروه­ها انجام شود. </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2- پیشنهاد می­شود در پژوهش­های آتی، به مطالعه بر روی افراد دارای اختلال افسردگی در سایر شهرها پرداخته شود. </a:t>
            </a:r>
            <a:endParaRPr lang="en-US" sz="2000" dirty="0">
              <a:cs typeface="B Nazanin" panose="00000400000000000000" pitchFamily="2" charset="-78"/>
            </a:endParaRPr>
          </a:p>
          <a:p>
            <a:pPr algn="just" rtl="1">
              <a:lnSpc>
                <a:spcPct val="150000"/>
              </a:lnSpc>
            </a:pPr>
            <a:r>
              <a:rPr lang="fa-IR" sz="2000" dirty="0">
                <a:cs typeface="B Nazanin" panose="00000400000000000000" pitchFamily="2" charset="-78"/>
              </a:rPr>
              <a:t>3- پیشنهاد می­شود در پژوهش­های آتی تعداد جلسات درمانی افزایش یابد.</a:t>
            </a:r>
            <a:endParaRPr lang="en-US" sz="2000" dirty="0">
              <a:cs typeface="B Nazanin" panose="00000400000000000000" pitchFamily="2" charset="-78"/>
            </a:endParaRPr>
          </a:p>
          <a:p>
            <a:pPr algn="just" rtl="1">
              <a:lnSpc>
                <a:spcPct val="150000"/>
              </a:lnSpc>
            </a:pPr>
            <a:r>
              <a:rPr lang="ar-SA" sz="2000" dirty="0">
                <a:cs typeface="B Nazanin" panose="00000400000000000000" pitchFamily="2" charset="-78"/>
              </a:rPr>
              <a:t>4- پیشنهاد می­شود در پژوهش­های آتی برای سنجش متغیرها از سایر روش­ها نظیر مصاحبه استفاده شود.</a:t>
            </a:r>
            <a:endParaRPr lang="en-US" sz="2000" dirty="0">
              <a:cs typeface="B Nazanin" panose="00000400000000000000" pitchFamily="2" charset="-78"/>
            </a:endParaRPr>
          </a:p>
        </p:txBody>
      </p:sp>
      <p:sp>
        <p:nvSpPr>
          <p:cNvPr id="2" name="Slide Number Placeholder 1"/>
          <p:cNvSpPr>
            <a:spLocks noGrp="1"/>
          </p:cNvSpPr>
          <p:nvPr>
            <p:ph type="sldNum" sz="quarter" idx="12"/>
          </p:nvPr>
        </p:nvSpPr>
        <p:spPr>
          <a:xfrm>
            <a:off x="0" y="6349664"/>
            <a:ext cx="789383" cy="365125"/>
          </a:xfrm>
        </p:spPr>
        <p:txBody>
          <a:bodyPr/>
          <a:lstStyle/>
          <a:p>
            <a:r>
              <a:rPr lang="fa-IR" sz="1800" dirty="0" smtClean="0"/>
              <a:t>28</a:t>
            </a:r>
            <a:endParaRPr lang="en-US" dirty="0"/>
          </a:p>
        </p:txBody>
      </p:sp>
    </p:spTree>
    <p:extLst>
      <p:ext uri="{BB962C8B-B14F-4D97-AF65-F5344CB8AC3E}">
        <p14:creationId xmlns:p14="http://schemas.microsoft.com/office/powerpoint/2010/main" val="1350851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hdi\Desktop\8409831d4b8945723.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632848" cy="50980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635896" y="476672"/>
            <a:ext cx="2016224" cy="427484"/>
          </a:xfrm>
          <a:prstGeom prst="rect">
            <a:avLst/>
          </a:prstGeom>
          <a:solidFill>
            <a:srgbClr val="92D050"/>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Clr>
                <a:srgbClr val="B9AB6F">
                  <a:lumMod val="75000"/>
                </a:srgbClr>
              </a:buClr>
              <a:buFont typeface="Georgia" pitchFamily="18" charset="0"/>
              <a:buNone/>
            </a:pPr>
            <a:r>
              <a:rPr lang="fa-IR" sz="1800" dirty="0" smtClean="0">
                <a:gradFill>
                  <a:gsLst>
                    <a:gs pos="0">
                      <a:prstClr val="black"/>
                    </a:gs>
                    <a:gs pos="40000">
                      <a:prstClr val="black">
                        <a:lumMod val="75000"/>
                        <a:lumOff val="25000"/>
                      </a:prstClr>
                    </a:gs>
                    <a:gs pos="100000">
                      <a:srgbClr val="1D3641">
                        <a:alpha val="65000"/>
                      </a:srgbClr>
                    </a:gs>
                  </a:gsLst>
                  <a:lin ang="5400000" scaled="0"/>
                </a:gradFill>
              </a:rPr>
              <a:t>با سپاس فراوان</a:t>
            </a:r>
            <a:endParaRPr lang="fa-IR" sz="1800" dirty="0">
              <a:gradFill>
                <a:gsLst>
                  <a:gs pos="0">
                    <a:prstClr val="black"/>
                  </a:gs>
                  <a:gs pos="40000">
                    <a:prstClr val="black">
                      <a:lumMod val="75000"/>
                      <a:lumOff val="25000"/>
                    </a:prstClr>
                  </a:gs>
                  <a:gs pos="100000">
                    <a:srgbClr val="1D3641">
                      <a:alpha val="65000"/>
                    </a:srgbClr>
                  </a:gs>
                </a:gsLst>
                <a:lin ang="5400000" scaled="0"/>
              </a:gradFill>
            </a:endParaRPr>
          </a:p>
        </p:txBody>
      </p:sp>
      <p:pic>
        <p:nvPicPr>
          <p:cNvPr id="5"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927"/>
            <a:ext cx="9144000" cy="6851073"/>
          </a:xfrm>
        </p:spPr>
      </p:pic>
      <p:sp>
        <p:nvSpPr>
          <p:cNvPr id="7" name="Content Placeholder 2"/>
          <p:cNvSpPr txBox="1">
            <a:spLocks/>
          </p:cNvSpPr>
          <p:nvPr/>
        </p:nvSpPr>
        <p:spPr>
          <a:xfrm>
            <a:off x="755576" y="476672"/>
            <a:ext cx="6696744" cy="194421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rtl="1">
              <a:lnSpc>
                <a:spcPct val="150000"/>
              </a:lnSpc>
              <a:buClr>
                <a:srgbClr val="759AA5"/>
              </a:buClr>
              <a:buFont typeface="Arial" pitchFamily="34" charset="0"/>
              <a:buNone/>
            </a:pPr>
            <a:r>
              <a:rPr lang="fa-IR" sz="3600" b="1" dirty="0" smtClean="0">
                <a:solidFill>
                  <a:srgbClr val="002060"/>
                </a:solidFill>
                <a:cs typeface="B Titr" pitchFamily="2" charset="-78"/>
              </a:rPr>
              <a:t>با تشکر از حسن توجه شما</a:t>
            </a:r>
            <a:endParaRPr lang="en-US" sz="3600" b="1" dirty="0">
              <a:solidFill>
                <a:srgbClr val="002060"/>
              </a:solidFill>
              <a:cs typeface="B Titr" pitchFamily="2" charset="-78"/>
            </a:endParaRPr>
          </a:p>
        </p:txBody>
      </p:sp>
      <p:sp>
        <p:nvSpPr>
          <p:cNvPr id="3" name="Slide Number Placeholder 2"/>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31</a:t>
            </a:fld>
            <a:endParaRPr lang="fa-IR">
              <a:solidFill>
                <a:prstClr val="black">
                  <a:lumMod val="85000"/>
                  <a:lumOff val="15000"/>
                </a:prstClr>
              </a:solidFill>
            </a:endParaRPr>
          </a:p>
        </p:txBody>
      </p:sp>
    </p:spTree>
    <p:extLst>
      <p:ext uri="{BB962C8B-B14F-4D97-AF65-F5344CB8AC3E}">
        <p14:creationId xmlns:p14="http://schemas.microsoft.com/office/powerpoint/2010/main" val="7386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57577" y="1912566"/>
            <a:ext cx="8708106" cy="4791055"/>
          </a:xfrm>
          <a:prstGeom prst="rect">
            <a:avLst/>
          </a:prstGeom>
        </p:spPr>
        <p:txBody>
          <a:bodyPr wrap="square">
            <a:spAutoFit/>
          </a:bodyPr>
          <a:lstStyle/>
          <a:p>
            <a:pPr algn="just" rtl="1">
              <a:lnSpc>
                <a:spcPct val="150000"/>
              </a:lnSpc>
              <a:spcAft>
                <a:spcPts val="1000"/>
              </a:spcAft>
            </a:pP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افسردگی از شایع‌ترین و ناتوان‌کننده‌ترین اختلالات روانی در جهان به شمار می‌رود و بر اساس آمار جهانی بیش از ۳۰۰ میلیون نفر را درگیر ساخته است. این اختلال اغلب در سنین ۲۰ تا ۵۰ سالگی بروز می‌یابد و با علائمی همچون غمگینی پایدار، کاهش علاقه به فعالیت‌های روزمره، بی‌خوابی یا پرخوابی، احساس گناه، ناتوانی در تمرکز و حتی افکار خودکشی همراه است. عوامل زیستی، ژنتیکی و رویدادهای منفی زندگی در شکل‌گیری و تداوم افسردگی نقش مؤثر دارند و در کنار آن، مشکلاتی همچون افت کیفیت زندگی، ناکارآمدی شغلی و روابط اجتماعی نیز مشاهده می‌شود.</a:t>
            </a:r>
          </a:p>
          <a:p>
            <a:pPr algn="just" rtl="1">
              <a:lnSpc>
                <a:spcPct val="150000"/>
              </a:lnSpc>
              <a:spcAft>
                <a:spcPts val="1000"/>
              </a:spcAft>
            </a:pPr>
            <a:r>
              <a:rPr lang="ar-SA"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یکی </a:t>
            </a: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از پیامدهای مهم افسردگی، نشخوار فکری است؛ فرایندی شناختی که شامل افکار تکرارشونده، مزاحم و منفی درباره علائم و پیامدهای افسردگی بوده و منجر به تداوم حالات منفی، کاهش عزت‌نفس، افزایش اضطراب و احساس ناکارآمدی می‌شود. در نقطه مقابل، شادکامی به عنوان شاخصی از سلامت روان، با احساس رضایت از زندگی، هیجانات مثبت و فقدان اضطراب و افسردگی تعریف می‌شود. شادکامی عاملی اساسی در رشد شخصیت و پویایی اجتماعی است، اما در جوامع صنعتی امروز و به‌ویژه در افراد مبتلا به افسردگی، میزان آن کاهش یافته است و این امر با مشکلاتی نظیر افزایش طلاق، بزهکاری و کاهش امید به زندگی ارتباط دارد.</a:t>
            </a:r>
          </a:p>
        </p:txBody>
      </p:sp>
      <p:sp>
        <p:nvSpPr>
          <p:cNvPr id="2" name="Slide Number Placeholder 1"/>
          <p:cNvSpPr>
            <a:spLocks noGrp="1"/>
          </p:cNvSpPr>
          <p:nvPr>
            <p:ph type="sldNum" sz="quarter" idx="12"/>
          </p:nvPr>
        </p:nvSpPr>
        <p:spPr>
          <a:xfrm>
            <a:off x="8176302" y="6370316"/>
            <a:ext cx="789381" cy="365125"/>
          </a:xfrm>
        </p:spPr>
        <p:txBody>
          <a:bodyPr/>
          <a:lstStyle/>
          <a:p>
            <a:fld id="{C5C3056E-1632-4A65-A24F-3F10A1450A6E}" type="slidenum">
              <a:rPr lang="en-US" sz="1600" smtClean="0"/>
              <a:t>4</a:t>
            </a:fld>
            <a:endParaRPr lang="en-US" dirty="0"/>
          </a:p>
        </p:txBody>
      </p:sp>
    </p:spTree>
    <p:extLst>
      <p:ext uri="{BB962C8B-B14F-4D97-AF65-F5344CB8AC3E}">
        <p14:creationId xmlns:p14="http://schemas.microsoft.com/office/powerpoint/2010/main" val="273610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23291" y="2175190"/>
            <a:ext cx="8680361" cy="4212692"/>
          </a:xfrm>
          <a:prstGeom prst="rect">
            <a:avLst/>
          </a:prstGeom>
        </p:spPr>
        <p:txBody>
          <a:bodyPr wrap="square">
            <a:spAutoFit/>
          </a:bodyPr>
          <a:lstStyle/>
          <a:p>
            <a:pPr algn="just" rtl="1">
              <a:lnSpc>
                <a:spcPct val="150000"/>
              </a:lnSpc>
            </a:pPr>
            <a:r>
              <a:rPr lang="fa-IR" dirty="0">
                <a:cs typeface="B Nazanin" panose="00000400000000000000" pitchFamily="2" charset="-78"/>
              </a:rPr>
              <a:t>با توجه به اهمیت این متغیرها، استفاده از رویکردهای درمانی مؤثر ضرورت دارد. ذهن‌آگاهی یکی از درمان‌های موج سوم روان‌شناسی است که ریشه در برنامه کاهش استرس کابات‌زین دارد و بعدها در قالب شناخت‌درمانی مبتنی بر ذهن‌آگاهی توسعه یافته است. این رویکرد بر حضور آگاهانه در لحظه حال و پذیرش غیرقضاوتی تجارب فردی تأکید دارد. شواهد پژوهشی نشان داده‌اند که مداخلات ذهن‌آگاهی در کاهش افسردگی، اضطراب، استرس و نیز در ارتقای کیفیت زندگی و بهزیستی روان‌شناختی نقش مؤثری ایفا می‌کنند.</a:t>
            </a:r>
          </a:p>
          <a:p>
            <a:pPr algn="just" rtl="1">
              <a:lnSpc>
                <a:spcPct val="150000"/>
              </a:lnSpc>
            </a:pPr>
            <a:endParaRPr lang="fa-IR" dirty="0">
              <a:cs typeface="B Nazanin" panose="00000400000000000000" pitchFamily="2" charset="-78"/>
            </a:endParaRPr>
          </a:p>
          <a:p>
            <a:pPr algn="just" rtl="1">
              <a:lnSpc>
                <a:spcPct val="150000"/>
              </a:lnSpc>
            </a:pPr>
            <a:r>
              <a:rPr lang="fa-IR" dirty="0">
                <a:cs typeface="B Nazanin" panose="00000400000000000000" pitchFamily="2" charset="-78"/>
              </a:rPr>
              <a:t>اگرچه برخی مطالعات اثرات ذهن‌آگاهی را به‌طور جداگانه بر نشخوار فکری یا شادکامی بررسی کرده‌اند، اما تحقیقات اندکی وجود دارد که به طور همزمان اثربخشی این رویکرد را بر کاهش نشخوار فکری و افزایش شادکامی در افراد افسرده ارزیابی کرده باشند. بر این اساس، پژوهش حاضر با هدف پر کردن این خلأ علمی، به بررسی این پرسش اساسی می‌پردازد که: آیا آموزش ذهن‌آگاهی می‌تواند بر کاهش نشخوار فکری و افزایش شادکامی افراد مبتلا به اختلال افسردگی مؤثر واقع شود؟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a:xfrm>
            <a:off x="435895" y="6523110"/>
            <a:ext cx="903304" cy="321972"/>
          </a:xfrm>
        </p:spPr>
        <p:txBody>
          <a:bodyPr/>
          <a:lstStyle/>
          <a:p>
            <a:fld id="{C5C3056E-1632-4A65-A24F-3F10A1450A6E}" type="slidenum">
              <a:rPr lang="en-US" sz="1800" smtClean="0"/>
              <a:t>5</a:t>
            </a:fld>
            <a:endParaRPr lang="en-US" sz="1800" dirty="0"/>
          </a:p>
        </p:txBody>
      </p:sp>
    </p:spTree>
    <p:extLst>
      <p:ext uri="{BB962C8B-B14F-4D97-AF65-F5344CB8AC3E}">
        <p14:creationId xmlns:p14="http://schemas.microsoft.com/office/powerpoint/2010/main" val="229436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اهداف </a:t>
            </a:r>
            <a:r>
              <a:rPr lang="fa-IR" b="1" dirty="0">
                <a:solidFill>
                  <a:schemeClr val="accent5">
                    <a:lumMod val="20000"/>
                    <a:lumOff val="80000"/>
                  </a:schemeClr>
                </a:solidFill>
                <a:cs typeface="B Zar" panose="00000400000000000000" pitchFamily="2" charset="-78"/>
              </a:rPr>
              <a:t>تحقیق</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59326" y="1830287"/>
            <a:ext cx="8625350" cy="5424818"/>
          </a:xfrm>
          <a:prstGeom prst="rect">
            <a:avLst/>
          </a:prstGeom>
        </p:spPr>
        <p:txBody>
          <a:bodyPr wrap="square">
            <a:spAutoFit/>
          </a:bodyPr>
          <a:lstStyle/>
          <a:p>
            <a:pPr algn="just" rtl="1">
              <a:lnSpc>
                <a:spcPct val="150000"/>
              </a:lnSpc>
              <a:spcAft>
                <a:spcPts val="1000"/>
              </a:spcAft>
            </a:pPr>
            <a:r>
              <a:rPr lang="ar-SA" sz="2000" b="1" dirty="0" smtClean="0">
                <a:solidFill>
                  <a:srgbClr val="0070C0"/>
                </a:solidFill>
                <a:latin typeface="Mitra"/>
                <a:ea typeface="Calibri" panose="020F0502020204030204" pitchFamily="34" charset="0"/>
                <a:cs typeface="B Nazanin" panose="00000400000000000000" pitchFamily="2" charset="-78"/>
              </a:rPr>
              <a:t>هدف کلی</a:t>
            </a:r>
          </a:p>
          <a:p>
            <a:pPr algn="just" rtl="1">
              <a:lnSpc>
                <a:spcPct val="150000"/>
              </a:lnSpc>
              <a:spcAft>
                <a:spcPts val="1000"/>
              </a:spcAft>
            </a:pPr>
            <a:r>
              <a:rPr lang="ar-SA" sz="2000" dirty="0" smtClean="0">
                <a:latin typeface="Calibri" panose="020F0502020204030204" pitchFamily="34" charset="0"/>
                <a:ea typeface="Calibri" panose="020F0502020204030204" pitchFamily="34" charset="0"/>
                <a:cs typeface="B Nazanin" panose="00000400000000000000" pitchFamily="2" charset="-78"/>
              </a:rPr>
              <a:t>تعیین اثربخشی آموزش ذهن آگاهی بر نشخوار فکری و شادکامی افراد دارای اختلال افسردگی.</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ar-SA"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اهداف </a:t>
            </a:r>
            <a:r>
              <a:rPr lang="fa-IR"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اختصاصی</a:t>
            </a:r>
            <a:endParaRPr lang="ar-SA" sz="2000" b="1" dirty="0">
              <a:solidFill>
                <a:srgbClr val="0070C0"/>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50000"/>
              </a:lnSpc>
            </a:pPr>
            <a:r>
              <a:rPr lang="ar-SA" sz="2000" dirty="0">
                <a:cs typeface="B Nazanin" panose="00000400000000000000" pitchFamily="2" charset="-78"/>
              </a:rPr>
              <a:t>تعیین اثربخشی آموزش ذهن­آگاهی بر نشخوار فکری افراد دارای اختلال افسردگی</a:t>
            </a:r>
            <a:endParaRPr lang="en-US" sz="2000" dirty="0">
              <a:cs typeface="B Nazanin" panose="00000400000000000000" pitchFamily="2" charset="-78"/>
            </a:endParaRPr>
          </a:p>
          <a:p>
            <a:pPr lvl="0" algn="just" rtl="1">
              <a:lnSpc>
                <a:spcPct val="150000"/>
              </a:lnSpc>
            </a:pPr>
            <a:r>
              <a:rPr lang="ar-SA" sz="2000" dirty="0">
                <a:cs typeface="B Nazanin" panose="00000400000000000000" pitchFamily="2" charset="-78"/>
              </a:rPr>
              <a:t>تعیین اثربخشی آموزش ذهن­آگاهی بر شادکامی افراد دارای اختلال </a:t>
            </a:r>
            <a:r>
              <a:rPr lang="ar-SA" sz="2000" dirty="0" smtClean="0">
                <a:cs typeface="B Nazanin" panose="00000400000000000000" pitchFamily="2" charset="-78"/>
              </a:rPr>
              <a:t>افسردگی</a:t>
            </a:r>
            <a:endParaRPr lang="en-US" sz="2000" dirty="0" smtClean="0">
              <a:cs typeface="B Nazanin" panose="00000400000000000000" pitchFamily="2" charset="-78"/>
            </a:endParaRPr>
          </a:p>
          <a:p>
            <a:pPr lvl="0" algn="just" rtl="1">
              <a:lnSpc>
                <a:spcPct val="150000"/>
              </a:lnSpc>
            </a:pPr>
            <a:r>
              <a:rPr lang="fa-IR" sz="2000" b="1" dirty="0">
                <a:solidFill>
                  <a:srgbClr val="0070C0"/>
                </a:solidFill>
                <a:cs typeface="B Nazanin" panose="00000400000000000000" pitchFamily="2" charset="-78"/>
              </a:rPr>
              <a:t>فرضیه اصلی</a:t>
            </a:r>
          </a:p>
          <a:p>
            <a:pPr lvl="0" algn="just" rtl="1">
              <a:lnSpc>
                <a:spcPct val="150000"/>
              </a:lnSpc>
            </a:pPr>
            <a:r>
              <a:rPr lang="ar-SA" sz="2000" dirty="0">
                <a:solidFill>
                  <a:prstClr val="black"/>
                </a:solidFill>
                <a:cs typeface="B Nazanin" panose="00000400000000000000" pitchFamily="2" charset="-78"/>
              </a:rPr>
              <a:t>آموزش ذهن­آگاهی بر نشخوار فکری و شادکامی افراد دارای اختلال افسردگی اثربخش است</a:t>
            </a:r>
            <a:r>
              <a:rPr lang="ar-SA" sz="2000" dirty="0" smtClean="0">
                <a:solidFill>
                  <a:prstClr val="black"/>
                </a:solidFill>
                <a:cs typeface="B Nazanin" panose="00000400000000000000" pitchFamily="2" charset="-78"/>
              </a:rPr>
              <a:t>.</a:t>
            </a:r>
            <a:endParaRPr lang="en-US" sz="2000" dirty="0">
              <a:solidFill>
                <a:prstClr val="black"/>
              </a:solidFill>
              <a:cs typeface="B Nazanin" panose="00000400000000000000" pitchFamily="2" charset="-78"/>
            </a:endParaRPr>
          </a:p>
          <a:p>
            <a:pPr lvl="0" algn="just" rtl="1">
              <a:lnSpc>
                <a:spcPct val="150000"/>
              </a:lnSpc>
            </a:pPr>
            <a:r>
              <a:rPr lang="fa-IR" sz="2000" b="1" dirty="0">
                <a:solidFill>
                  <a:srgbClr val="0070C0"/>
                </a:solidFill>
                <a:cs typeface="B Nazanin" panose="00000400000000000000" pitchFamily="2" charset="-78"/>
              </a:rPr>
              <a:t>فرضیه اختصاصی</a:t>
            </a:r>
          </a:p>
          <a:p>
            <a:pPr lvl="0" algn="just" rtl="1">
              <a:lnSpc>
                <a:spcPct val="150000"/>
              </a:lnSpc>
            </a:pPr>
            <a:r>
              <a:rPr lang="ar-SA" sz="2000" dirty="0">
                <a:solidFill>
                  <a:prstClr val="black"/>
                </a:solidFill>
                <a:cs typeface="B Nazanin" panose="00000400000000000000" pitchFamily="2" charset="-78"/>
              </a:rPr>
              <a:t>آموزش ذهن­آگاهی بر نشخوار فکری افراد دارای اختلال افسردگی اثربخش است.</a:t>
            </a:r>
            <a:endParaRPr lang="en-US" sz="2000" dirty="0">
              <a:solidFill>
                <a:prstClr val="black"/>
              </a:solidFill>
              <a:cs typeface="B Nazanin" panose="00000400000000000000" pitchFamily="2" charset="-78"/>
            </a:endParaRPr>
          </a:p>
          <a:p>
            <a:pPr lvl="0" algn="just" rtl="1">
              <a:lnSpc>
                <a:spcPct val="150000"/>
              </a:lnSpc>
            </a:pPr>
            <a:r>
              <a:rPr lang="ar-SA" sz="2000" dirty="0">
                <a:solidFill>
                  <a:prstClr val="black"/>
                </a:solidFill>
                <a:cs typeface="B Nazanin" panose="00000400000000000000" pitchFamily="2" charset="-78"/>
              </a:rPr>
              <a:t>آموزش ذهن­آگاهی بر شادکامی افراد دارای اختلال افسردگی اثربخش است.</a:t>
            </a:r>
            <a:endParaRPr lang="en-US" sz="2000" dirty="0">
              <a:solidFill>
                <a:prstClr val="black"/>
              </a:solidFill>
              <a:cs typeface="B Nazanin" panose="00000400000000000000" pitchFamily="2" charset="-78"/>
            </a:endParaRPr>
          </a:p>
          <a:p>
            <a:pPr lvl="0" algn="just" rtl="1">
              <a:lnSpc>
                <a:spcPct val="150000"/>
              </a:lnSpc>
            </a:pPr>
            <a:endParaRPr lang="en-US" sz="1600" b="1" dirty="0">
              <a:cs typeface="B Nazanin" panose="00000400000000000000" pitchFamily="2" charset="-78"/>
            </a:endParaRPr>
          </a:p>
        </p:txBody>
      </p:sp>
      <p:sp>
        <p:nvSpPr>
          <p:cNvPr id="2" name="Slide Number Placeholder 1"/>
          <p:cNvSpPr>
            <a:spLocks noGrp="1"/>
          </p:cNvSpPr>
          <p:nvPr>
            <p:ph type="sldNum" sz="quarter" idx="12"/>
          </p:nvPr>
        </p:nvSpPr>
        <p:spPr>
          <a:xfrm>
            <a:off x="57481" y="6492875"/>
            <a:ext cx="789381" cy="365125"/>
          </a:xfrm>
        </p:spPr>
        <p:txBody>
          <a:bodyPr/>
          <a:lstStyle/>
          <a:p>
            <a:fld id="{C5C3056E-1632-4A65-A24F-3F10A1450A6E}" type="slidenum">
              <a:rPr lang="en-US" sz="1800" smtClean="0"/>
              <a:t>6</a:t>
            </a:fld>
            <a:endParaRPr lang="en-US" dirty="0"/>
          </a:p>
        </p:txBody>
      </p:sp>
    </p:spTree>
    <p:extLst>
      <p:ext uri="{BB962C8B-B14F-4D97-AF65-F5344CB8AC3E}">
        <p14:creationId xmlns:p14="http://schemas.microsoft.com/office/powerpoint/2010/main" val="1299188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just" defTabSz="457200" rtl="1">
              <a:lnSpc>
                <a:spcPct val="150000"/>
              </a:lnSpc>
              <a:buNone/>
            </a:pPr>
            <a:r>
              <a:rPr lang="fa-IR" sz="2000" b="1" dirty="0" smtClean="0">
                <a:solidFill>
                  <a:srgbClr val="0070C0"/>
                </a:solidFill>
                <a:cs typeface="B Nazanin" panose="00000400000000000000" pitchFamily="2" charset="-78"/>
              </a:rPr>
              <a:t>ا</a:t>
            </a:r>
            <a:r>
              <a:rPr lang="ar-SA" sz="2000" b="1" dirty="0" smtClean="0">
                <a:solidFill>
                  <a:srgbClr val="0070C0"/>
                </a:solidFill>
                <a:cs typeface="B Nazanin" panose="00000400000000000000" pitchFamily="2" charset="-78"/>
              </a:rPr>
              <a:t>فسردگی:</a:t>
            </a:r>
            <a:r>
              <a:rPr lang="en-US" sz="2000" b="1" dirty="0">
                <a:solidFill>
                  <a:srgbClr val="0070C0"/>
                </a:solidFill>
                <a:cs typeface="B Nazanin" panose="00000400000000000000" pitchFamily="2" charset="-78"/>
              </a:rPr>
              <a:t> </a:t>
            </a:r>
            <a:r>
              <a:rPr lang="fa-IR" sz="2000" dirty="0" smtClean="0">
                <a:solidFill>
                  <a:schemeClr val="tx1"/>
                </a:solidFill>
                <a:cs typeface="B Nazanin" panose="00000400000000000000" pitchFamily="2" charset="-78"/>
              </a:rPr>
              <a:t>منظور </a:t>
            </a:r>
            <a:r>
              <a:rPr lang="fa-IR" sz="2000" dirty="0">
                <a:solidFill>
                  <a:schemeClr val="tx1"/>
                </a:solidFill>
                <a:cs typeface="B Nazanin" panose="00000400000000000000" pitchFamily="2" charset="-78"/>
              </a:rPr>
              <a:t>از افسردگی در این پژوهش نمره­ای است که آزمودنی از سوالات 13 گویه­ای پرسشنامه افسردگی بک (1972) کسب نمود. افرادی که دارای افسردگی هستند، به عنوان نمونه مورد مطالعه انتخاب شدند.</a:t>
            </a:r>
            <a:endParaRPr lang="en-US" sz="2000" dirty="0">
              <a:solidFill>
                <a:schemeClr val="tx1"/>
              </a:solidFill>
              <a:cs typeface="B Nazanin" panose="00000400000000000000" pitchFamily="2" charset="-78"/>
            </a:endParaRPr>
          </a:p>
          <a:p>
            <a:pPr marL="0" indent="0" algn="just" defTabSz="457200" rtl="1">
              <a:lnSpc>
                <a:spcPct val="150000"/>
              </a:lnSpc>
              <a:buNone/>
            </a:pPr>
            <a:r>
              <a:rPr lang="ar-SA" sz="2000" b="1" dirty="0" smtClean="0">
                <a:solidFill>
                  <a:srgbClr val="0070C0"/>
                </a:solidFill>
                <a:cs typeface="B Nazanin" panose="00000400000000000000" pitchFamily="2" charset="-78"/>
              </a:rPr>
              <a:t>شادکامی</a:t>
            </a:r>
            <a:r>
              <a:rPr lang="ar-SA" sz="2000" dirty="0" smtClean="0">
                <a:solidFill>
                  <a:srgbClr val="0070C0"/>
                </a:solidFill>
                <a:cs typeface="B Nazanin" panose="00000400000000000000" pitchFamily="2" charset="-78"/>
              </a:rPr>
              <a:t>:</a:t>
            </a:r>
            <a:r>
              <a:rPr lang="en-US" sz="2000" dirty="0">
                <a:solidFill>
                  <a:srgbClr val="0070C0"/>
                </a:solidFill>
                <a:cs typeface="B Nazanin" panose="00000400000000000000" pitchFamily="2" charset="-78"/>
              </a:rPr>
              <a:t> </a:t>
            </a:r>
            <a:r>
              <a:rPr lang="ar-SA" sz="2000" dirty="0" smtClean="0">
                <a:solidFill>
                  <a:schemeClr val="tx1"/>
                </a:solidFill>
                <a:cs typeface="B Nazanin" panose="00000400000000000000" pitchFamily="2" charset="-78"/>
              </a:rPr>
              <a:t>منظور </a:t>
            </a:r>
            <a:r>
              <a:rPr lang="ar-SA" sz="2000" dirty="0">
                <a:solidFill>
                  <a:schemeClr val="tx1"/>
                </a:solidFill>
                <a:cs typeface="B Nazanin" panose="00000400000000000000" pitchFamily="2" charset="-78"/>
              </a:rPr>
              <a:t>از شادکامی در این پژوهش نمره­ای  است که آزمودنی از پرسشنامه استاندارد شادکامی آکسفورد (</a:t>
            </a:r>
            <a:r>
              <a:rPr lang="en-US" sz="2000" dirty="0">
                <a:solidFill>
                  <a:schemeClr val="tx1"/>
                </a:solidFill>
                <a:cs typeface="B Nazanin" panose="00000400000000000000" pitchFamily="2" charset="-78"/>
              </a:rPr>
              <a:t>OHI</a:t>
            </a:r>
            <a:r>
              <a:rPr lang="ar-SA" sz="2000" dirty="0">
                <a:solidFill>
                  <a:schemeClr val="tx1"/>
                </a:solidFill>
                <a:cs typeface="B Nazanin" panose="00000400000000000000" pitchFamily="2" charset="-78"/>
              </a:rPr>
              <a:t>) کسب نمود</a:t>
            </a:r>
            <a:r>
              <a:rPr lang="ar-SA" sz="2000" dirty="0" smtClean="0">
                <a:solidFill>
                  <a:schemeClr val="tx1"/>
                </a:solidFill>
                <a:cs typeface="B Nazanin" panose="00000400000000000000" pitchFamily="2" charset="-78"/>
              </a:rPr>
              <a:t>.</a:t>
            </a:r>
            <a:endParaRPr lang="en-US" sz="2000" dirty="0"/>
          </a:p>
        </p:txBody>
      </p:sp>
      <p:sp>
        <p:nvSpPr>
          <p:cNvPr id="3" name="Slide Number Placeholder 2"/>
          <p:cNvSpPr>
            <a:spLocks noGrp="1"/>
          </p:cNvSpPr>
          <p:nvPr>
            <p:ph type="sldNum" sz="quarter" idx="12"/>
          </p:nvPr>
        </p:nvSpPr>
        <p:spPr>
          <a:xfrm>
            <a:off x="435895" y="6321307"/>
            <a:ext cx="789381" cy="365125"/>
          </a:xfrm>
        </p:spPr>
        <p:txBody>
          <a:bodyPr/>
          <a:lstStyle/>
          <a:p>
            <a:fld id="{C5C3056E-1632-4A65-A24F-3F10A1450A6E}" type="slidenum">
              <a:rPr lang="en-US" sz="1800" smtClean="0"/>
              <a:t>7</a:t>
            </a:fld>
            <a:endParaRPr lang="en-US" sz="1800" dirty="0"/>
          </a:p>
        </p:txBody>
      </p:sp>
      <p:sp>
        <p:nvSpPr>
          <p:cNvPr id="4" name="Title 3"/>
          <p:cNvSpPr>
            <a:spLocks noGrp="1"/>
          </p:cNvSpPr>
          <p:nvPr>
            <p:ph type="title"/>
          </p:nvPr>
        </p:nvSpPr>
        <p:spPr/>
        <p:txBody>
          <a:bodyPr/>
          <a:lstStyle/>
          <a:p>
            <a:r>
              <a:rPr lang="fa-IR" dirty="0" smtClean="0"/>
              <a:t>تعاریف مفهومی وعملیاتی متغیرها</a:t>
            </a:r>
            <a:endParaRPr lang="en-US" dirty="0"/>
          </a:p>
        </p:txBody>
      </p:sp>
    </p:spTree>
    <p:extLst>
      <p:ext uri="{BB962C8B-B14F-4D97-AF65-F5344CB8AC3E}">
        <p14:creationId xmlns:p14="http://schemas.microsoft.com/office/powerpoint/2010/main" val="2713819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just" defTabSz="457200" rtl="1">
              <a:lnSpc>
                <a:spcPct val="150000"/>
              </a:lnSpc>
              <a:buNone/>
            </a:pPr>
            <a:r>
              <a:rPr lang="fa-IR" sz="2000" b="1" dirty="0">
                <a:solidFill>
                  <a:srgbClr val="0070C0"/>
                </a:solidFill>
                <a:cs typeface="B Nazanin" panose="00000400000000000000" pitchFamily="2" charset="-78"/>
              </a:rPr>
              <a:t>ن</a:t>
            </a:r>
            <a:r>
              <a:rPr lang="ar-SA" sz="2000" b="1" dirty="0" smtClean="0">
                <a:solidFill>
                  <a:srgbClr val="0070C0"/>
                </a:solidFill>
                <a:cs typeface="B Nazanin" panose="00000400000000000000" pitchFamily="2" charset="-78"/>
              </a:rPr>
              <a:t>شخوار فکری:</a:t>
            </a:r>
            <a:r>
              <a:rPr lang="fa-IR" sz="2000" b="1" dirty="0" smtClean="0">
                <a:solidFill>
                  <a:srgbClr val="0070C0"/>
                </a:solidFill>
                <a:cs typeface="B Nazanin" panose="00000400000000000000" pitchFamily="2" charset="-78"/>
              </a:rPr>
              <a:t> </a:t>
            </a:r>
            <a:r>
              <a:rPr lang="fa-IR" sz="2000" dirty="0" smtClean="0">
                <a:solidFill>
                  <a:schemeClr val="tx1"/>
                </a:solidFill>
                <a:cs typeface="B Nazanin" panose="00000400000000000000" pitchFamily="2" charset="-78"/>
              </a:rPr>
              <a:t>منظور </a:t>
            </a:r>
            <a:r>
              <a:rPr lang="fa-IR" sz="2000" dirty="0">
                <a:solidFill>
                  <a:schemeClr val="tx1"/>
                </a:solidFill>
                <a:cs typeface="B Nazanin" panose="00000400000000000000" pitchFamily="2" charset="-78"/>
              </a:rPr>
              <a:t>از نشخوار فکری در این پژوهش نمره­ای است که آزمودنی از پرسشنامه 22 سوالی نشخوار فکری </a:t>
            </a:r>
            <a:r>
              <a:rPr lang="ar-SA" sz="2000" dirty="0">
                <a:solidFill>
                  <a:schemeClr val="tx1"/>
                </a:solidFill>
                <a:cs typeface="B Nazanin" panose="00000400000000000000" pitchFamily="2" charset="-78"/>
              </a:rPr>
              <a:t>نولن هوکسما و مارلو (1991) کسب نمود.</a:t>
            </a:r>
            <a:endParaRPr lang="en-US" sz="2000" dirty="0">
              <a:solidFill>
                <a:schemeClr val="tx1"/>
              </a:solidFill>
              <a:cs typeface="B Nazanin" panose="00000400000000000000" pitchFamily="2" charset="-78"/>
            </a:endParaRPr>
          </a:p>
          <a:p>
            <a:pPr marL="0" indent="0" algn="just" defTabSz="457200" rtl="1">
              <a:lnSpc>
                <a:spcPct val="150000"/>
              </a:lnSpc>
              <a:buNone/>
            </a:pPr>
            <a:r>
              <a:rPr lang="fa-IR" sz="2000" b="1" dirty="0">
                <a:solidFill>
                  <a:srgbClr val="0070C0"/>
                </a:solidFill>
                <a:cs typeface="B Nazanin" panose="00000400000000000000" pitchFamily="2" charset="-78"/>
              </a:rPr>
              <a:t>ذ</a:t>
            </a:r>
            <a:r>
              <a:rPr lang="ar-SA" sz="2000" b="1" dirty="0" smtClean="0">
                <a:solidFill>
                  <a:srgbClr val="0070C0"/>
                </a:solidFill>
                <a:cs typeface="B Nazanin" panose="00000400000000000000" pitchFamily="2" charset="-78"/>
              </a:rPr>
              <a:t>هن آگاهی:</a:t>
            </a:r>
            <a:r>
              <a:rPr lang="fa-IR" sz="2000" b="1" dirty="0">
                <a:solidFill>
                  <a:srgbClr val="0070C0"/>
                </a:solidFill>
                <a:cs typeface="B Nazanin" panose="00000400000000000000" pitchFamily="2" charset="-78"/>
              </a:rPr>
              <a:t> </a:t>
            </a:r>
            <a:r>
              <a:rPr lang="ar-SA" sz="2000" dirty="0" smtClean="0">
                <a:solidFill>
                  <a:schemeClr val="tx1"/>
                </a:solidFill>
                <a:cs typeface="B Nazanin" panose="00000400000000000000" pitchFamily="2" charset="-78"/>
              </a:rPr>
              <a:t>منظور </a:t>
            </a:r>
            <a:r>
              <a:rPr lang="ar-SA" sz="2000" dirty="0">
                <a:solidFill>
                  <a:schemeClr val="tx1"/>
                </a:solidFill>
                <a:cs typeface="B Nazanin" panose="00000400000000000000" pitchFamily="2" charset="-78"/>
              </a:rPr>
              <a:t>از مداخله شناختی مبتنی بر ذهن آگاهی در این پژوهش شرکت افراد در 8 جلسه درمانی شناختی مبتنی بر ذهن آگاهی </a:t>
            </a:r>
            <a:r>
              <a:rPr lang="fa-IR" sz="2000" dirty="0">
                <a:solidFill>
                  <a:schemeClr val="tx1"/>
                </a:solidFill>
                <a:cs typeface="B Nazanin" panose="00000400000000000000" pitchFamily="2" charset="-78"/>
              </a:rPr>
              <a:t>بود. </a:t>
            </a:r>
            <a:r>
              <a:rPr lang="ar-SA" sz="2000" dirty="0">
                <a:solidFill>
                  <a:schemeClr val="tx1"/>
                </a:solidFill>
                <a:cs typeface="B Nazanin" panose="00000400000000000000" pitchFamily="2" charset="-78"/>
              </a:rPr>
              <a:t>جلسات درمان بر اساس راهنمای کتاب شناختی درمانی مبتنی بر ذهن آگاهی سگال و همکاران (2018) بود که به صورت 8 جلسه 90 دقیقه­ای در طول 8 هفته برگزار شد</a:t>
            </a:r>
            <a:endParaRPr lang="en-US" sz="20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a:xfrm>
            <a:off x="435895" y="6138744"/>
            <a:ext cx="789381" cy="365125"/>
          </a:xfrm>
        </p:spPr>
        <p:txBody>
          <a:bodyPr/>
          <a:lstStyle/>
          <a:p>
            <a:fld id="{C5C3056E-1632-4A65-A24F-3F10A1450A6E}" type="slidenum">
              <a:rPr lang="en-US" sz="1800" smtClean="0"/>
              <a:t>8</a:t>
            </a:fld>
            <a:endParaRPr lang="en-US" sz="1800" dirty="0"/>
          </a:p>
        </p:txBody>
      </p:sp>
      <p:sp>
        <p:nvSpPr>
          <p:cNvPr id="4" name="Title 3"/>
          <p:cNvSpPr>
            <a:spLocks noGrp="1"/>
          </p:cNvSpPr>
          <p:nvPr>
            <p:ph type="title"/>
          </p:nvPr>
        </p:nvSpPr>
        <p:spPr/>
        <p:txBody>
          <a:bodyPr/>
          <a:lstStyle/>
          <a:p>
            <a:r>
              <a:rPr lang="fa-IR" dirty="0"/>
              <a:t>تعاریف مفهومی وعملیاتی </a:t>
            </a:r>
            <a:r>
              <a:rPr lang="fa-IR" dirty="0" smtClean="0"/>
              <a:t>متغیرها</a:t>
            </a:r>
            <a:endParaRPr lang="en-US" dirty="0"/>
          </a:p>
        </p:txBody>
      </p:sp>
    </p:spTree>
    <p:extLst>
      <p:ext uri="{BB962C8B-B14F-4D97-AF65-F5344CB8AC3E}">
        <p14:creationId xmlns:p14="http://schemas.microsoft.com/office/powerpoint/2010/main" val="319954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550" y="1650553"/>
            <a:ext cx="8564452" cy="4708981"/>
          </a:xfrm>
          <a:prstGeom prst="rect">
            <a:avLst/>
          </a:prstGeom>
        </p:spPr>
        <p:txBody>
          <a:bodyPr wrap="square">
            <a:spAutoFit/>
          </a:bodyPr>
          <a:lstStyle/>
          <a:p>
            <a:pPr algn="just" rtl="1">
              <a:lnSpc>
                <a:spcPct val="150000"/>
              </a:lnSpc>
            </a:pPr>
            <a:r>
              <a:rPr lang="fa-IR" sz="2000" b="1" dirty="0" smtClean="0">
                <a:solidFill>
                  <a:srgbClr val="0070C0"/>
                </a:solidFill>
                <a:cs typeface="B Nazanin" panose="00000400000000000000" pitchFamily="2" charset="-78"/>
              </a:rPr>
              <a:t> </a:t>
            </a:r>
            <a:r>
              <a:rPr lang="fa-IR" sz="2000" b="1" dirty="0">
                <a:solidFill>
                  <a:srgbClr val="0070C0"/>
                </a:solidFill>
                <a:cs typeface="B Nazanin" panose="00000400000000000000" pitchFamily="2" charset="-78"/>
              </a:rPr>
              <a:t>نوع </a:t>
            </a:r>
            <a:r>
              <a:rPr lang="fa-IR" sz="2000" b="1" dirty="0" smtClean="0">
                <a:solidFill>
                  <a:srgbClr val="0070C0"/>
                </a:solidFill>
                <a:cs typeface="B Nazanin" panose="00000400000000000000" pitchFamily="2" charset="-78"/>
              </a:rPr>
              <a:t>طرح پژوهش:</a:t>
            </a:r>
          </a:p>
          <a:p>
            <a:pPr algn="just" rtl="1">
              <a:lnSpc>
                <a:spcPct val="150000"/>
              </a:lnSpc>
            </a:pPr>
            <a:r>
              <a:rPr lang="fa-IR" sz="2000" b="1" dirty="0" smtClean="0">
                <a:solidFill>
                  <a:schemeClr val="accent6"/>
                </a:solidFill>
                <a:cs typeface="B Nazanin" panose="00000400000000000000" pitchFamily="2" charset="-78"/>
              </a:rPr>
              <a:t> </a:t>
            </a:r>
            <a:r>
              <a:rPr lang="ar-SA" sz="2000" dirty="0">
                <a:cs typeface="B Nazanin" panose="00000400000000000000" pitchFamily="2" charset="-78"/>
              </a:rPr>
              <a:t>پژوهش حاضر از نوع نیمه </a:t>
            </a:r>
            <a:r>
              <a:rPr lang="ar-SA" sz="2000" dirty="0" smtClean="0">
                <a:cs typeface="B Nazanin" panose="00000400000000000000" pitchFamily="2" charset="-78"/>
              </a:rPr>
              <a:t>آزمایشی </a:t>
            </a:r>
            <a:r>
              <a:rPr lang="ar-SA" sz="2000" dirty="0">
                <a:cs typeface="B Nazanin" panose="00000400000000000000" pitchFamily="2" charset="-78"/>
              </a:rPr>
              <a:t>با طرح پیش آزمون- پس آزمون با دو گروه (یک گروه آزمایش و </a:t>
            </a:r>
            <a:r>
              <a:rPr lang="ar-SA" sz="2000" dirty="0" smtClean="0">
                <a:cs typeface="B Nazanin" panose="00000400000000000000" pitchFamily="2" charset="-78"/>
              </a:rPr>
              <a:t>یک </a:t>
            </a:r>
            <a:r>
              <a:rPr lang="ar-SA" sz="2000" dirty="0">
                <a:cs typeface="B Nazanin" panose="00000400000000000000" pitchFamily="2" charset="-78"/>
              </a:rPr>
              <a:t>گروه کنترل) می­باشد. </a:t>
            </a:r>
            <a:endParaRPr lang="fa-IR" sz="2000" dirty="0" smtClean="0">
              <a:cs typeface="B Nazanin" panose="00000400000000000000" pitchFamily="2" charset="-78"/>
            </a:endParaRPr>
          </a:p>
          <a:p>
            <a:pPr algn="just" rtl="1">
              <a:lnSpc>
                <a:spcPct val="150000"/>
              </a:lnSpc>
            </a:pPr>
            <a:endParaRPr lang="en-US" sz="2000" dirty="0">
              <a:cs typeface="B Nazanin" panose="00000400000000000000" pitchFamily="2" charset="-78"/>
            </a:endParaRPr>
          </a:p>
          <a:p>
            <a:pPr algn="just" rtl="1">
              <a:lnSpc>
                <a:spcPct val="150000"/>
              </a:lnSpc>
            </a:pPr>
            <a:r>
              <a:rPr lang="fa-IR" sz="2000" b="1" dirty="0" smtClean="0">
                <a:solidFill>
                  <a:srgbClr val="0070C0"/>
                </a:solidFill>
                <a:cs typeface="B Nazanin" panose="00000400000000000000" pitchFamily="2" charset="-78"/>
              </a:rPr>
              <a:t>جامعه اماری و نمونه گیری: </a:t>
            </a:r>
          </a:p>
          <a:p>
            <a:pPr algn="just" rtl="1">
              <a:lnSpc>
                <a:spcPct val="150000"/>
              </a:lnSpc>
            </a:pPr>
            <a:r>
              <a:rPr lang="ar-SA" sz="2000" dirty="0" smtClean="0">
                <a:cs typeface="B Nazanin" panose="00000400000000000000" pitchFamily="2" charset="-78"/>
              </a:rPr>
              <a:t>جامعه </a:t>
            </a:r>
            <a:r>
              <a:rPr lang="ar-SA" sz="2000" dirty="0">
                <a:cs typeface="B Nazanin" panose="00000400000000000000" pitchFamily="2" charset="-78"/>
              </a:rPr>
              <a:t>آماری پژوهش، شامل افراد دارای اختلال افسردگی </a:t>
            </a:r>
            <a:r>
              <a:rPr lang="fa-IR" sz="2000" dirty="0">
                <a:cs typeface="B Nazanin" panose="00000400000000000000" pitchFamily="2" charset="-78"/>
              </a:rPr>
              <a:t>مراجعه کننده به مرکز جامع توانبخشی آسایش </a:t>
            </a:r>
            <a:r>
              <a:rPr lang="ar-SA" sz="2000" dirty="0">
                <a:cs typeface="B Nazanin" panose="00000400000000000000" pitchFamily="2" charset="-78"/>
              </a:rPr>
              <a:t>در شهر تبریز در نیمه دوم سال 1403 می­باشد. نمونه مورد مطالعه 30 نفر و روش نمونه­گیری بصورت غیرتصادفی و در دسترس از بین افراد مراجعه کننده به </a:t>
            </a:r>
            <a:r>
              <a:rPr lang="fa-IR" sz="2000" dirty="0">
                <a:cs typeface="B Nazanin" panose="00000400000000000000" pitchFamily="2" charset="-78"/>
              </a:rPr>
              <a:t>مرکز جامع توانبخشی آسایش</a:t>
            </a:r>
            <a:r>
              <a:rPr lang="ar-SA" sz="2000" dirty="0">
                <a:cs typeface="B Nazanin" panose="00000400000000000000" pitchFamily="2" charset="-78"/>
              </a:rPr>
              <a:t> تبریز که دارای معیارهای ورود و خروج  به پژوهش را دارا </a:t>
            </a:r>
            <a:r>
              <a:rPr lang="ar-SA" sz="2000" dirty="0" smtClean="0">
                <a:cs typeface="B Nazanin" panose="00000400000000000000" pitchFamily="2" charset="-78"/>
              </a:rPr>
              <a:t>باشند</a:t>
            </a:r>
            <a:r>
              <a:rPr lang="ar-SA" sz="2000" dirty="0">
                <a:solidFill>
                  <a:prstClr val="black"/>
                </a:solidFill>
                <a:cs typeface="B Nazanin" panose="00000400000000000000" pitchFamily="2" charset="-78"/>
              </a:rPr>
              <a:t> ، انتخاب و به طور تصادفی در دو گروه آزمایش (15 نفر) و کنترل (15 نفر) جایگزین شد. </a:t>
            </a:r>
            <a:endParaRPr lang="en-US" sz="2000" dirty="0">
              <a:cs typeface="B Nazanin"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9007029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629283" y="6302186"/>
            <a:ext cx="789383" cy="365125"/>
          </a:xfrm>
        </p:spPr>
        <p:txBody>
          <a:bodyPr/>
          <a:lstStyle/>
          <a:p>
            <a:fld id="{C5C3056E-1632-4A65-A24F-3F10A1450A6E}" type="slidenum">
              <a:rPr lang="en-US" sz="1800" smtClean="0"/>
              <a:pPr/>
              <a:t>9</a:t>
            </a:fld>
            <a:endParaRPr lang="en-US" dirty="0"/>
          </a:p>
        </p:txBody>
      </p:sp>
    </p:spTree>
    <p:extLst>
      <p:ext uri="{BB962C8B-B14F-4D97-AF65-F5344CB8AC3E}">
        <p14:creationId xmlns:p14="http://schemas.microsoft.com/office/powerpoint/2010/main" val="2812258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Looks Like Sounds Like_SL - v4" id="{49340C27-6B59-423E-9A21-D8403F920761}" vid="{33BFA150-A101-4C57-BCA6-BEC943E5B335}"/>
    </a:ext>
  </a:extLst>
</a:theme>
</file>

<file path=ppt/theme/theme2.xml><?xml version="1.0" encoding="utf-8"?>
<a:theme xmlns:a="http://schemas.openxmlformats.org/drawingml/2006/main" name="NewsPrin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2.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C4EF74-2977-4065-95FE-55F8E4B639D4}">
  <ds:schemaRefs>
    <ds:schemaRef ds:uri="http://schemas.microsoft.com/office/2006/metadata/properties"/>
    <ds:schemaRef ds:uri="http://schemas.microsoft.com/office/infopath/2007/PartnerControls"/>
    <ds:schemaRef ds:uri="fb0879af-3eba-417a-a55a-ffe6dcd6ca77"/>
    <ds:schemaRef ds:uri="http://purl.org/dc/dcmitype/"/>
    <ds:schemaRef ds:uri="http://schemas.openxmlformats.org/package/2006/metadata/core-properties"/>
    <ds:schemaRef ds:uri="http://schemas.microsoft.com/sharepoint/v3"/>
    <ds:schemaRef ds:uri="http://schemas.microsoft.com/office/2006/documentManagement/types"/>
    <ds:schemaRef ds:uri="http://purl.org/dc/terms/"/>
    <ds:schemaRef ds:uri="http://www.w3.org/XML/1998/namespace"/>
    <ds:schemaRef ds:uri="6dc4bcd6-49db-4c07-9060-8acfc67cef9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Looks like sounds like presentation</Template>
  <TotalTime>0</TotalTime>
  <Words>3623</Words>
  <Application>Microsoft Office PowerPoint</Application>
  <PresentationFormat>On-screen Show (4:3)</PresentationFormat>
  <Paragraphs>535</Paragraphs>
  <Slides>31</Slides>
  <Notes>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31</vt:i4>
      </vt:variant>
    </vt:vector>
  </HeadingPairs>
  <TitlesOfParts>
    <vt:vector size="47" baseType="lpstr">
      <vt:lpstr>Arial</vt:lpstr>
      <vt:lpstr>B Lotus</vt:lpstr>
      <vt:lpstr>B Nazanin</vt:lpstr>
      <vt:lpstr>B Titr</vt:lpstr>
      <vt:lpstr>B Yekan</vt:lpstr>
      <vt:lpstr>B Zar</vt:lpstr>
      <vt:lpstr>Calibri</vt:lpstr>
      <vt:lpstr>Candara</vt:lpstr>
      <vt:lpstr>Georgia</vt:lpstr>
      <vt:lpstr>Impact</vt:lpstr>
      <vt:lpstr>Mitra</vt:lpstr>
      <vt:lpstr>Tahoma</vt:lpstr>
      <vt:lpstr>Times New Roman</vt:lpstr>
      <vt:lpstr>Wingdings 2</vt:lpstr>
      <vt:lpstr>Dividend</vt:lpstr>
      <vt:lpstr>NewsPrint</vt:lpstr>
      <vt:lpstr>PowerPoint Presentation</vt:lpstr>
      <vt:lpstr>دانشگاه آزاد اسلامی واحد تبریز دانشکده علوم انسانی و تربیتی   پایان نامه برای دریافت درجۀ کارشناسی ارشد M.A)) رشته روانشناسی  عنوان: اثربخشی ذهن آگاهی بر نشخوار فکری و شادکامی در افراد دارای اختلال افسردگی   استاد راهنما: دکتر راضیه جاملو    نگارش: شیوا محمدی   تابستان  1404</vt:lpstr>
      <vt:lpstr>PowerPoint Presentation</vt:lpstr>
      <vt:lpstr>بیان مسئله</vt:lpstr>
      <vt:lpstr>بیان مسئله</vt:lpstr>
      <vt:lpstr>اهداف تحقیق</vt:lpstr>
      <vt:lpstr>تعاریف مفهومی وعملیاتی متغیرها</vt:lpstr>
      <vt:lpstr>تعاریف مفهومی وعملیاتی متغیرها</vt:lpstr>
      <vt:lpstr>PowerPoint Presentation</vt:lpstr>
      <vt:lpstr>روش گردآوری اطلاعات</vt:lpstr>
      <vt:lpstr>ابزار گردآوری داده ها</vt:lpstr>
      <vt:lpstr>ابزار گردآوری داده ها</vt:lpstr>
      <vt:lpstr>ابزار گردآوری داده ها</vt:lpstr>
      <vt:lpstr>ابزار گردآوری داده ها</vt:lpstr>
      <vt:lpstr>اعتبار و پایایی ابزارروش تجزیه و تحلیل داده‌ها</vt:lpstr>
      <vt:lpstr>آمار توصیفی</vt:lpstr>
      <vt:lpstr>آمار توصیفی</vt:lpstr>
      <vt:lpstr>امار استنباطی</vt:lpstr>
      <vt:lpstr>امار استنباطی</vt:lpstr>
      <vt:lpstr>امار استنباطی</vt:lpstr>
      <vt:lpstr>امار استنباطی</vt:lpstr>
      <vt:lpstr>یافته های توصیفی</vt:lpstr>
      <vt:lpstr>بحث و تبیین یافته ها</vt:lpstr>
      <vt:lpstr>بحث و تبیین یافته ها</vt:lpstr>
      <vt:lpstr>بحث و تبیین یافته ها</vt:lpstr>
      <vt:lpstr>بحث و تبیین یافته ها</vt:lpstr>
      <vt:lpstr>نتیجه گیری</vt:lpstr>
      <vt:lpstr>محدودیت‌های تحقیق</vt:lpstr>
      <vt:lpstr>پیشنهادهای کاربردی</vt:lpstr>
      <vt:lpstr>پیشنهادهای پژوهشی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2018-09-15T11:45:49Z</dcterms:created>
  <dcterms:modified xsi:type="dcterms:W3CDTF">2025-09-23T12:50:50Z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